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1" r:id="rId1"/>
  </p:sldMasterIdLst>
  <p:notesMasterIdLst>
    <p:notesMasterId r:id="rId16"/>
  </p:notesMasterIdLst>
  <p:sldIdLst>
    <p:sldId id="256" r:id="rId2"/>
    <p:sldId id="258" r:id="rId3"/>
    <p:sldId id="262" r:id="rId4"/>
    <p:sldId id="261" r:id="rId5"/>
    <p:sldId id="263" r:id="rId6"/>
    <p:sldId id="264" r:id="rId7"/>
    <p:sldId id="265" r:id="rId8"/>
    <p:sldId id="266" r:id="rId9"/>
    <p:sldId id="267" r:id="rId10"/>
    <p:sldId id="268" r:id="rId11"/>
    <p:sldId id="271" r:id="rId12"/>
    <p:sldId id="270" r:id="rId13"/>
    <p:sldId id="260" r:id="rId14"/>
    <p:sldId id="272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FAF3F5"/>
    <a:srgbClr val="A1CEE2"/>
    <a:srgbClr val="6AC2E9"/>
    <a:srgbClr val="027BB9"/>
    <a:srgbClr val="1165AD"/>
    <a:srgbClr val="1165AE"/>
    <a:srgbClr val="0F5696"/>
    <a:srgbClr val="0B4A7F"/>
    <a:srgbClr val="CAE0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64" autoAdjust="0"/>
    <p:restoredTop sz="94621" autoAdjust="0"/>
  </p:normalViewPr>
  <p:slideViewPr>
    <p:cSldViewPr snapToGrid="0">
      <p:cViewPr varScale="1">
        <p:scale>
          <a:sx n="85" d="100"/>
          <a:sy n="85" d="100"/>
        </p:scale>
        <p:origin x="208" y="2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png>
</file>

<file path=ppt/media/image11.tiff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99C62-8509-47FC-8E25-E6B06F70B829}" type="datetimeFigureOut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6492B-CC8A-4042-A7C4-7CA378A14F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2275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4C3B4-FAFD-428C-BFDE-6B258C931D5A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76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9BB04-29DE-4029-ADF6-457035F23D0E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896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961" y="0"/>
            <a:ext cx="10674590" cy="844601"/>
          </a:xfrm>
        </p:spPr>
        <p:txBody>
          <a:bodyPr>
            <a:normAutofit/>
          </a:bodyPr>
          <a:lstStyle>
            <a:lvl1pPr marL="0"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5961" y="963827"/>
            <a:ext cx="10806396" cy="5177116"/>
          </a:xfrm>
        </p:spPr>
        <p:txBody>
          <a:bodyPr/>
          <a:lstStyle>
            <a:lvl1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1pPr>
            <a:lvl2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2pPr>
            <a:lvl3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3pPr>
            <a:lvl4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4pPr>
            <a:lvl5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1pPr>
          </a:lstStyle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1pPr>
          </a:lstStyle>
          <a:p>
            <a:r>
              <a:rPr lang="zh-CN" altLang="en-US" dirty="0"/>
              <a:t>深圳大学 计算机与软件学院</a:t>
            </a:r>
            <a:r>
              <a:rPr lang="en-US" altLang="zh-CN" dirty="0"/>
              <a:t>《</a:t>
            </a:r>
            <a:r>
              <a:rPr lang="zh-CN" altLang="en-US" dirty="0"/>
              <a:t>软件工程</a:t>
            </a:r>
            <a:r>
              <a:rPr lang="en-US" altLang="zh-CN" dirty="0"/>
              <a:t>》</a:t>
            </a:r>
            <a:r>
              <a:rPr lang="zh-CN" altLang="en-US" dirty="0"/>
              <a:t>课程组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1pPr>
          </a:lstStyle>
          <a:p>
            <a:fld id="{5B3F3CCD-5AE8-4BDA-99FD-25BB3DCCC44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7" name="组合 21">
            <a:extLst>
              <a:ext uri="{FF2B5EF4-FFF2-40B4-BE49-F238E27FC236}">
                <a16:creationId xmlns:a16="http://schemas.microsoft.com/office/drawing/2014/main" id="{04D73534-B01D-470E-9999-EDD74B568796}"/>
              </a:ext>
            </a:extLst>
          </p:cNvPr>
          <p:cNvGrpSpPr/>
          <p:nvPr userDrawn="1"/>
        </p:nvGrpSpPr>
        <p:grpSpPr bwMode="auto">
          <a:xfrm>
            <a:off x="6726560" y="-210839"/>
            <a:ext cx="7768666" cy="7764182"/>
            <a:chOff x="1502936" y="-740618"/>
            <a:chExt cx="6188355" cy="6185476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DF5B0DAE-6945-40E0-B72E-62DA1EDEB9CD}"/>
                </a:ext>
              </a:extLst>
            </p:cNvPr>
            <p:cNvSpPr/>
            <p:nvPr/>
          </p:nvSpPr>
          <p:spPr bwMode="auto">
            <a:xfrm>
              <a:off x="4764056" y="-426883"/>
              <a:ext cx="538243" cy="584295"/>
            </a:xfrm>
            <a:custGeom>
              <a:avLst/>
              <a:gdLst>
                <a:gd name="T0" fmla="*/ 2147483647 w 79"/>
                <a:gd name="T1" fmla="*/ 2147483647 h 86"/>
                <a:gd name="T2" fmla="*/ 1299754571 w 79"/>
                <a:gd name="T3" fmla="*/ 2147483647 h 86"/>
                <a:gd name="T4" fmla="*/ 92836688 w 79"/>
                <a:gd name="T5" fmla="*/ 2147483647 h 86"/>
                <a:gd name="T6" fmla="*/ 464197148 w 79"/>
                <a:gd name="T7" fmla="*/ 507759181 h 86"/>
                <a:gd name="T8" fmla="*/ 46418344 w 79"/>
                <a:gd name="T9" fmla="*/ 92318604 h 86"/>
                <a:gd name="T10" fmla="*/ 185680190 w 79"/>
                <a:gd name="T11" fmla="*/ 0 h 86"/>
                <a:gd name="T12" fmla="*/ 881975753 w 79"/>
                <a:gd name="T13" fmla="*/ 138477919 h 86"/>
                <a:gd name="T14" fmla="*/ 1624689700 w 79"/>
                <a:gd name="T15" fmla="*/ 230803343 h 86"/>
                <a:gd name="T16" fmla="*/ 1717533175 w 79"/>
                <a:gd name="T17" fmla="*/ 323121921 h 86"/>
                <a:gd name="T18" fmla="*/ 1206911096 w 79"/>
                <a:gd name="T19" fmla="*/ 600084553 h 86"/>
                <a:gd name="T20" fmla="*/ 881975753 w 79"/>
                <a:gd name="T21" fmla="*/ 2147483647 h 86"/>
                <a:gd name="T22" fmla="*/ 1531853038 w 79"/>
                <a:gd name="T23" fmla="*/ 2147483647 h 86"/>
                <a:gd name="T24" fmla="*/ 2147483647 w 79"/>
                <a:gd name="T25" fmla="*/ 2147483647 h 86"/>
                <a:gd name="T26" fmla="*/ 2147483647 w 79"/>
                <a:gd name="T27" fmla="*/ 1384806260 h 86"/>
                <a:gd name="T28" fmla="*/ 2147483647 w 79"/>
                <a:gd name="T29" fmla="*/ 507759181 h 86"/>
                <a:gd name="T30" fmla="*/ 2147483647 w 79"/>
                <a:gd name="T31" fmla="*/ 415440498 h 86"/>
                <a:gd name="T32" fmla="*/ 2147483647 w 79"/>
                <a:gd name="T33" fmla="*/ 369281209 h 86"/>
                <a:gd name="T34" fmla="*/ 2147483647 w 79"/>
                <a:gd name="T35" fmla="*/ 461599893 h 86"/>
                <a:gd name="T36" fmla="*/ 2147483647 w 79"/>
                <a:gd name="T37" fmla="*/ 553925264 h 86"/>
                <a:gd name="T38" fmla="*/ 2147483647 w 79"/>
                <a:gd name="T39" fmla="*/ 600084553 h 86"/>
                <a:gd name="T40" fmla="*/ 2147483647 w 79"/>
                <a:gd name="T41" fmla="*/ 692403130 h 86"/>
                <a:gd name="T42" fmla="*/ 2147483647 w 79"/>
                <a:gd name="T43" fmla="*/ 1384806260 h 86"/>
                <a:gd name="T44" fmla="*/ 2147483647 w 79"/>
                <a:gd name="T45" fmla="*/ 2147483647 h 8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79"/>
                <a:gd name="T70" fmla="*/ 0 h 86"/>
                <a:gd name="T71" fmla="*/ 79 w 79"/>
                <a:gd name="T72" fmla="*/ 86 h 8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79" h="86">
                  <a:moveTo>
                    <a:pt x="59" y="63"/>
                  </a:moveTo>
                  <a:cubicBezTo>
                    <a:pt x="56" y="80"/>
                    <a:pt x="43" y="86"/>
                    <a:pt x="28" y="84"/>
                  </a:cubicBezTo>
                  <a:cubicBezTo>
                    <a:pt x="10" y="81"/>
                    <a:pt x="0" y="71"/>
                    <a:pt x="2" y="6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2"/>
                    <a:pt x="1" y="5"/>
                    <a:pt x="1" y="2"/>
                  </a:cubicBezTo>
                  <a:cubicBezTo>
                    <a:pt x="2" y="1"/>
                    <a:pt x="2" y="0"/>
                    <a:pt x="4" y="0"/>
                  </a:cubicBezTo>
                  <a:cubicBezTo>
                    <a:pt x="10" y="1"/>
                    <a:pt x="15" y="2"/>
                    <a:pt x="19" y="3"/>
                  </a:cubicBezTo>
                  <a:cubicBezTo>
                    <a:pt x="24" y="4"/>
                    <a:pt x="29" y="4"/>
                    <a:pt x="35" y="5"/>
                  </a:cubicBezTo>
                  <a:cubicBezTo>
                    <a:pt x="37" y="6"/>
                    <a:pt x="37" y="6"/>
                    <a:pt x="37" y="7"/>
                  </a:cubicBezTo>
                  <a:cubicBezTo>
                    <a:pt x="37" y="10"/>
                    <a:pt x="28" y="4"/>
                    <a:pt x="26" y="1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7" y="71"/>
                    <a:pt x="24" y="80"/>
                    <a:pt x="33" y="81"/>
                  </a:cubicBezTo>
                  <a:cubicBezTo>
                    <a:pt x="45" y="83"/>
                    <a:pt x="54" y="77"/>
                    <a:pt x="56" y="63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3" y="20"/>
                    <a:pt x="60" y="14"/>
                    <a:pt x="55" y="11"/>
                  </a:cubicBezTo>
                  <a:cubicBezTo>
                    <a:pt x="54" y="11"/>
                    <a:pt x="52" y="10"/>
                    <a:pt x="52" y="9"/>
                  </a:cubicBezTo>
                  <a:cubicBezTo>
                    <a:pt x="52" y="9"/>
                    <a:pt x="52" y="8"/>
                    <a:pt x="54" y="8"/>
                  </a:cubicBezTo>
                  <a:cubicBezTo>
                    <a:pt x="57" y="9"/>
                    <a:pt x="61" y="10"/>
                    <a:pt x="66" y="10"/>
                  </a:cubicBezTo>
                  <a:cubicBezTo>
                    <a:pt x="70" y="11"/>
                    <a:pt x="75" y="11"/>
                    <a:pt x="77" y="12"/>
                  </a:cubicBezTo>
                  <a:cubicBezTo>
                    <a:pt x="79" y="12"/>
                    <a:pt x="79" y="13"/>
                    <a:pt x="79" y="13"/>
                  </a:cubicBezTo>
                  <a:cubicBezTo>
                    <a:pt x="79" y="14"/>
                    <a:pt x="77" y="14"/>
                    <a:pt x="75" y="15"/>
                  </a:cubicBezTo>
                  <a:cubicBezTo>
                    <a:pt x="70" y="15"/>
                    <a:pt x="65" y="20"/>
                    <a:pt x="64" y="30"/>
                  </a:cubicBezTo>
                  <a:lnTo>
                    <a:pt x="59" y="63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28565BF-4013-4F24-B0CC-E0FEDB4CCE47}"/>
                </a:ext>
              </a:extLst>
            </p:cNvPr>
            <p:cNvSpPr/>
            <p:nvPr/>
          </p:nvSpPr>
          <p:spPr bwMode="auto">
            <a:xfrm>
              <a:off x="5247611" y="-297359"/>
              <a:ext cx="731090" cy="687914"/>
            </a:xfrm>
            <a:custGeom>
              <a:avLst/>
              <a:gdLst>
                <a:gd name="T0" fmla="*/ 980378172 w 107"/>
                <a:gd name="T1" fmla="*/ 2147483647 h 101"/>
                <a:gd name="T2" fmla="*/ 1027065430 w 107"/>
                <a:gd name="T3" fmla="*/ 2147483647 h 101"/>
                <a:gd name="T4" fmla="*/ 1260488052 w 107"/>
                <a:gd name="T5" fmla="*/ 2147483647 h 101"/>
                <a:gd name="T6" fmla="*/ 1167113537 w 107"/>
                <a:gd name="T7" fmla="*/ 2147483647 h 101"/>
                <a:gd name="T8" fmla="*/ 606900397 w 107"/>
                <a:gd name="T9" fmla="*/ 2147483647 h 101"/>
                <a:gd name="T10" fmla="*/ 46687271 w 107"/>
                <a:gd name="T11" fmla="*/ 2147483647 h 101"/>
                <a:gd name="T12" fmla="*/ 0 w 107"/>
                <a:gd name="T13" fmla="*/ 2147483647 h 101"/>
                <a:gd name="T14" fmla="*/ 326790411 w 107"/>
                <a:gd name="T15" fmla="*/ 2147483647 h 101"/>
                <a:gd name="T16" fmla="*/ 887010276 w 107"/>
                <a:gd name="T17" fmla="*/ 2147483647 h 101"/>
                <a:gd name="T18" fmla="*/ 1820701405 w 107"/>
                <a:gd name="T19" fmla="*/ 649458943 h 101"/>
                <a:gd name="T20" fmla="*/ 1493910673 w 107"/>
                <a:gd name="T21" fmla="*/ 139169781 h 101"/>
                <a:gd name="T22" fmla="*/ 1400536159 w 107"/>
                <a:gd name="T23" fmla="*/ 46389923 h 101"/>
                <a:gd name="T24" fmla="*/ 1493910673 w 107"/>
                <a:gd name="T25" fmla="*/ 0 h 101"/>
                <a:gd name="T26" fmla="*/ 2007443602 w 107"/>
                <a:gd name="T27" fmla="*/ 231949653 h 101"/>
                <a:gd name="T28" fmla="*/ 2147483647 w 107"/>
                <a:gd name="T29" fmla="*/ 510289215 h 101"/>
                <a:gd name="T30" fmla="*/ 2147483647 w 107"/>
                <a:gd name="T31" fmla="*/ 2147483647 h 101"/>
                <a:gd name="T32" fmla="*/ 2147483647 w 107"/>
                <a:gd name="T33" fmla="*/ 2147483647 h 101"/>
                <a:gd name="T34" fmla="*/ 2147483647 w 107"/>
                <a:gd name="T35" fmla="*/ 1994773762 h 101"/>
                <a:gd name="T36" fmla="*/ 2147483647 w 107"/>
                <a:gd name="T37" fmla="*/ 1252534788 h 101"/>
                <a:gd name="T38" fmla="*/ 2147483647 w 107"/>
                <a:gd name="T39" fmla="*/ 1066975150 h 101"/>
                <a:gd name="T40" fmla="*/ 2147483647 w 107"/>
                <a:gd name="T41" fmla="*/ 1020585241 h 101"/>
                <a:gd name="T42" fmla="*/ 2147483647 w 107"/>
                <a:gd name="T43" fmla="*/ 1298924697 h 101"/>
                <a:gd name="T44" fmla="*/ 2147483647 w 107"/>
                <a:gd name="T45" fmla="*/ 1530874243 h 101"/>
                <a:gd name="T46" fmla="*/ 2147483647 w 107"/>
                <a:gd name="T47" fmla="*/ 1577264153 h 101"/>
                <a:gd name="T48" fmla="*/ 2147483647 w 107"/>
                <a:gd name="T49" fmla="*/ 1577264153 h 101"/>
                <a:gd name="T50" fmla="*/ 2147483647 w 107"/>
                <a:gd name="T51" fmla="*/ 2041163671 h 101"/>
                <a:gd name="T52" fmla="*/ 2147483647 w 107"/>
                <a:gd name="T53" fmla="*/ 2147483647 h 101"/>
                <a:gd name="T54" fmla="*/ 2147483647 w 107"/>
                <a:gd name="T55" fmla="*/ 2147483647 h 101"/>
                <a:gd name="T56" fmla="*/ 2147483647 w 107"/>
                <a:gd name="T57" fmla="*/ 2147483647 h 101"/>
                <a:gd name="T58" fmla="*/ 1867388662 w 107"/>
                <a:gd name="T59" fmla="*/ 881415300 h 101"/>
                <a:gd name="T60" fmla="*/ 1867388662 w 107"/>
                <a:gd name="T61" fmla="*/ 881415300 h 101"/>
                <a:gd name="T62" fmla="*/ 980378172 w 107"/>
                <a:gd name="T63" fmla="*/ 2147483647 h 101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07"/>
                <a:gd name="T97" fmla="*/ 0 h 101"/>
                <a:gd name="T98" fmla="*/ 107 w 107"/>
                <a:gd name="T99" fmla="*/ 101 h 101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07" h="101">
                  <a:moveTo>
                    <a:pt x="21" y="61"/>
                  </a:moveTo>
                  <a:cubicBezTo>
                    <a:pt x="18" y="69"/>
                    <a:pt x="20" y="74"/>
                    <a:pt x="22" y="76"/>
                  </a:cubicBezTo>
                  <a:cubicBezTo>
                    <a:pt x="24" y="79"/>
                    <a:pt x="28" y="79"/>
                    <a:pt x="27" y="81"/>
                  </a:cubicBezTo>
                  <a:cubicBezTo>
                    <a:pt x="26" y="82"/>
                    <a:pt x="26" y="82"/>
                    <a:pt x="25" y="81"/>
                  </a:cubicBezTo>
                  <a:cubicBezTo>
                    <a:pt x="21" y="80"/>
                    <a:pt x="17" y="78"/>
                    <a:pt x="13" y="76"/>
                  </a:cubicBezTo>
                  <a:cubicBezTo>
                    <a:pt x="9" y="74"/>
                    <a:pt x="5" y="73"/>
                    <a:pt x="1" y="71"/>
                  </a:cubicBezTo>
                  <a:cubicBezTo>
                    <a:pt x="0" y="70"/>
                    <a:pt x="0" y="70"/>
                    <a:pt x="0" y="69"/>
                  </a:cubicBezTo>
                  <a:cubicBezTo>
                    <a:pt x="1" y="67"/>
                    <a:pt x="3" y="70"/>
                    <a:pt x="7" y="70"/>
                  </a:cubicBezTo>
                  <a:cubicBezTo>
                    <a:pt x="10" y="70"/>
                    <a:pt x="15" y="68"/>
                    <a:pt x="19" y="59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8" y="8"/>
                    <a:pt x="35" y="5"/>
                    <a:pt x="32" y="3"/>
                  </a:cubicBezTo>
                  <a:cubicBezTo>
                    <a:pt x="31" y="2"/>
                    <a:pt x="30" y="2"/>
                    <a:pt x="30" y="1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36" y="2"/>
                    <a:pt x="39" y="4"/>
                    <a:pt x="43" y="5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71" y="74"/>
                    <a:pt x="71" y="74"/>
                    <a:pt x="71" y="74"/>
                  </a:cubicBezTo>
                  <a:cubicBezTo>
                    <a:pt x="72" y="74"/>
                    <a:pt x="72" y="74"/>
                    <a:pt x="72" y="74"/>
                  </a:cubicBezTo>
                  <a:cubicBezTo>
                    <a:pt x="85" y="43"/>
                    <a:pt x="85" y="43"/>
                    <a:pt x="85" y="43"/>
                  </a:cubicBezTo>
                  <a:cubicBezTo>
                    <a:pt x="89" y="35"/>
                    <a:pt x="87" y="30"/>
                    <a:pt x="84" y="27"/>
                  </a:cubicBezTo>
                  <a:cubicBezTo>
                    <a:pt x="82" y="25"/>
                    <a:pt x="79" y="24"/>
                    <a:pt x="80" y="23"/>
                  </a:cubicBezTo>
                  <a:cubicBezTo>
                    <a:pt x="80" y="22"/>
                    <a:pt x="80" y="22"/>
                    <a:pt x="82" y="22"/>
                  </a:cubicBezTo>
                  <a:cubicBezTo>
                    <a:pt x="85" y="24"/>
                    <a:pt x="89" y="26"/>
                    <a:pt x="93" y="28"/>
                  </a:cubicBezTo>
                  <a:cubicBezTo>
                    <a:pt x="98" y="29"/>
                    <a:pt x="102" y="31"/>
                    <a:pt x="105" y="33"/>
                  </a:cubicBezTo>
                  <a:cubicBezTo>
                    <a:pt x="107" y="33"/>
                    <a:pt x="106" y="34"/>
                    <a:pt x="106" y="34"/>
                  </a:cubicBezTo>
                  <a:cubicBezTo>
                    <a:pt x="105" y="36"/>
                    <a:pt x="103" y="34"/>
                    <a:pt x="100" y="34"/>
                  </a:cubicBezTo>
                  <a:cubicBezTo>
                    <a:pt x="96" y="34"/>
                    <a:pt x="91" y="36"/>
                    <a:pt x="88" y="44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63" y="99"/>
                    <a:pt x="62" y="101"/>
                    <a:pt x="62" y="100"/>
                  </a:cubicBezTo>
                  <a:cubicBezTo>
                    <a:pt x="61" y="100"/>
                    <a:pt x="60" y="98"/>
                    <a:pt x="60" y="97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19"/>
                    <a:pt x="40" y="19"/>
                    <a:pt x="40" y="19"/>
                  </a:cubicBezTo>
                  <a:lnTo>
                    <a:pt x="21" y="61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927F6825-D14D-482C-9E19-0923D7D321BF}"/>
                </a:ext>
              </a:extLst>
            </p:cNvPr>
            <p:cNvSpPr/>
            <p:nvPr/>
          </p:nvSpPr>
          <p:spPr bwMode="auto">
            <a:xfrm>
              <a:off x="5808880" y="22132"/>
              <a:ext cx="497948" cy="572782"/>
            </a:xfrm>
            <a:custGeom>
              <a:avLst/>
              <a:gdLst>
                <a:gd name="T0" fmla="*/ 2147483647 w 73"/>
                <a:gd name="T1" fmla="*/ 604455474 h 84"/>
                <a:gd name="T2" fmla="*/ 2000741438 w 73"/>
                <a:gd name="T3" fmla="*/ 46497621 h 84"/>
                <a:gd name="T4" fmla="*/ 2140323707 w 73"/>
                <a:gd name="T5" fmla="*/ 46497621 h 84"/>
                <a:gd name="T6" fmla="*/ 2147483647 w 73"/>
                <a:gd name="T7" fmla="*/ 511460259 h 84"/>
                <a:gd name="T8" fmla="*/ 2147483647 w 73"/>
                <a:gd name="T9" fmla="*/ 929932122 h 84"/>
                <a:gd name="T10" fmla="*/ 2147483647 w 73"/>
                <a:gd name="T11" fmla="*/ 1022920518 h 84"/>
                <a:gd name="T12" fmla="*/ 2147483647 w 73"/>
                <a:gd name="T13" fmla="*/ 1069418126 h 84"/>
                <a:gd name="T14" fmla="*/ 1209747534 w 73"/>
                <a:gd name="T15" fmla="*/ 2147483647 h 84"/>
                <a:gd name="T16" fmla="*/ 1349336624 w 73"/>
                <a:gd name="T17" fmla="*/ 2147483647 h 84"/>
                <a:gd name="T18" fmla="*/ 1256281778 w 73"/>
                <a:gd name="T19" fmla="*/ 2147483647 h 84"/>
                <a:gd name="T20" fmla="*/ 651404601 w 73"/>
                <a:gd name="T21" fmla="*/ 2147483647 h 84"/>
                <a:gd name="T22" fmla="*/ 46527436 w 73"/>
                <a:gd name="T23" fmla="*/ 2147483647 h 84"/>
                <a:gd name="T24" fmla="*/ 0 w 73"/>
                <a:gd name="T25" fmla="*/ 2147483647 h 84"/>
                <a:gd name="T26" fmla="*/ 604877177 w 73"/>
                <a:gd name="T27" fmla="*/ 2147483647 h 84"/>
                <a:gd name="T28" fmla="*/ 2147483647 w 73"/>
                <a:gd name="T29" fmla="*/ 604455474 h 8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3"/>
                <a:gd name="T46" fmla="*/ 0 h 84"/>
                <a:gd name="T47" fmla="*/ 73 w 73"/>
                <a:gd name="T48" fmla="*/ 84 h 8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3" h="84">
                  <a:moveTo>
                    <a:pt x="47" y="13"/>
                  </a:moveTo>
                  <a:cubicBezTo>
                    <a:pt x="52" y="6"/>
                    <a:pt x="42" y="4"/>
                    <a:pt x="43" y="1"/>
                  </a:cubicBezTo>
                  <a:cubicBezTo>
                    <a:pt x="44" y="1"/>
                    <a:pt x="45" y="0"/>
                    <a:pt x="46" y="1"/>
                  </a:cubicBezTo>
                  <a:cubicBezTo>
                    <a:pt x="51" y="5"/>
                    <a:pt x="55" y="8"/>
                    <a:pt x="59" y="11"/>
                  </a:cubicBezTo>
                  <a:cubicBezTo>
                    <a:pt x="62" y="13"/>
                    <a:pt x="67" y="16"/>
                    <a:pt x="72" y="20"/>
                  </a:cubicBezTo>
                  <a:cubicBezTo>
                    <a:pt x="73" y="21"/>
                    <a:pt x="73" y="22"/>
                    <a:pt x="73" y="22"/>
                  </a:cubicBezTo>
                  <a:cubicBezTo>
                    <a:pt x="71" y="25"/>
                    <a:pt x="65" y="16"/>
                    <a:pt x="60" y="23"/>
                  </a:cubicBezTo>
                  <a:cubicBezTo>
                    <a:pt x="26" y="71"/>
                    <a:pt x="26" y="71"/>
                    <a:pt x="26" y="71"/>
                  </a:cubicBezTo>
                  <a:cubicBezTo>
                    <a:pt x="21" y="78"/>
                    <a:pt x="31" y="80"/>
                    <a:pt x="29" y="83"/>
                  </a:cubicBezTo>
                  <a:cubicBezTo>
                    <a:pt x="29" y="83"/>
                    <a:pt x="28" y="84"/>
                    <a:pt x="27" y="83"/>
                  </a:cubicBezTo>
                  <a:cubicBezTo>
                    <a:pt x="22" y="79"/>
                    <a:pt x="18" y="76"/>
                    <a:pt x="14" y="73"/>
                  </a:cubicBezTo>
                  <a:cubicBezTo>
                    <a:pt x="10" y="71"/>
                    <a:pt x="6" y="68"/>
                    <a:pt x="1" y="64"/>
                  </a:cubicBezTo>
                  <a:cubicBezTo>
                    <a:pt x="0" y="63"/>
                    <a:pt x="0" y="62"/>
                    <a:pt x="0" y="62"/>
                  </a:cubicBezTo>
                  <a:cubicBezTo>
                    <a:pt x="2" y="59"/>
                    <a:pt x="7" y="68"/>
                    <a:pt x="13" y="61"/>
                  </a:cubicBezTo>
                  <a:lnTo>
                    <a:pt x="47" y="13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E51365E9-6861-4AF4-ADA1-C2D960925532}"/>
                </a:ext>
              </a:extLst>
            </p:cNvPr>
            <p:cNvSpPr/>
            <p:nvPr/>
          </p:nvSpPr>
          <p:spPr bwMode="auto">
            <a:xfrm>
              <a:off x="6217599" y="255275"/>
              <a:ext cx="587174" cy="558391"/>
            </a:xfrm>
            <a:custGeom>
              <a:avLst/>
              <a:gdLst>
                <a:gd name="T0" fmla="*/ 2147483647 w 86"/>
                <a:gd name="T1" fmla="*/ 2147483647 h 82"/>
                <a:gd name="T2" fmla="*/ 2147483647 w 86"/>
                <a:gd name="T3" fmla="*/ 2147483647 h 82"/>
                <a:gd name="T4" fmla="*/ 2147483647 w 86"/>
                <a:gd name="T5" fmla="*/ 1762111525 h 82"/>
                <a:gd name="T6" fmla="*/ 2147483647 w 86"/>
                <a:gd name="T7" fmla="*/ 1808478815 h 82"/>
                <a:gd name="T8" fmla="*/ 2147483647 w 86"/>
                <a:gd name="T9" fmla="*/ 2147483647 h 82"/>
                <a:gd name="T10" fmla="*/ 2147483647 w 86"/>
                <a:gd name="T11" fmla="*/ 2147483647 h 82"/>
                <a:gd name="T12" fmla="*/ 2147483647 w 86"/>
                <a:gd name="T13" fmla="*/ 2147483647 h 82"/>
                <a:gd name="T14" fmla="*/ 2147483647 w 86"/>
                <a:gd name="T15" fmla="*/ 2147483647 h 82"/>
                <a:gd name="T16" fmla="*/ 186461870 w 86"/>
                <a:gd name="T17" fmla="*/ 2147483647 h 82"/>
                <a:gd name="T18" fmla="*/ 0 w 86"/>
                <a:gd name="T19" fmla="*/ 2147483647 h 82"/>
                <a:gd name="T20" fmla="*/ 46618881 w 86"/>
                <a:gd name="T21" fmla="*/ 2147483647 h 82"/>
                <a:gd name="T22" fmla="*/ 1398484536 w 86"/>
                <a:gd name="T23" fmla="*/ 649197605 h 82"/>
                <a:gd name="T24" fmla="*/ 1398484536 w 86"/>
                <a:gd name="T25" fmla="*/ 0 h 82"/>
                <a:gd name="T26" fmla="*/ 1491715444 w 86"/>
                <a:gd name="T27" fmla="*/ 0 h 82"/>
                <a:gd name="T28" fmla="*/ 1957877241 w 86"/>
                <a:gd name="T29" fmla="*/ 556457066 h 82"/>
                <a:gd name="T30" fmla="*/ 2147483647 w 86"/>
                <a:gd name="T31" fmla="*/ 1066540458 h 82"/>
                <a:gd name="T32" fmla="*/ 2147483647 w 86"/>
                <a:gd name="T33" fmla="*/ 1205654671 h 82"/>
                <a:gd name="T34" fmla="*/ 2097727017 w 86"/>
                <a:gd name="T35" fmla="*/ 1112914132 h 82"/>
                <a:gd name="T36" fmla="*/ 1957877241 w 86"/>
                <a:gd name="T37" fmla="*/ 1252021536 h 82"/>
                <a:gd name="T38" fmla="*/ 1025554075 w 86"/>
                <a:gd name="T39" fmla="*/ 2147483647 h 82"/>
                <a:gd name="T40" fmla="*/ 2147483647 w 86"/>
                <a:gd name="T41" fmla="*/ 2147483647 h 82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86"/>
                <a:gd name="T64" fmla="*/ 0 h 82"/>
                <a:gd name="T65" fmla="*/ 86 w 86"/>
                <a:gd name="T66" fmla="*/ 82 h 82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86" h="82">
                  <a:moveTo>
                    <a:pt x="58" y="57"/>
                  </a:moveTo>
                  <a:cubicBezTo>
                    <a:pt x="60" y="56"/>
                    <a:pt x="63" y="55"/>
                    <a:pt x="65" y="53"/>
                  </a:cubicBezTo>
                  <a:cubicBezTo>
                    <a:pt x="73" y="46"/>
                    <a:pt x="64" y="40"/>
                    <a:pt x="66" y="38"/>
                  </a:cubicBezTo>
                  <a:cubicBezTo>
                    <a:pt x="66" y="38"/>
                    <a:pt x="67" y="38"/>
                    <a:pt x="68" y="39"/>
                  </a:cubicBezTo>
                  <a:cubicBezTo>
                    <a:pt x="71" y="42"/>
                    <a:pt x="73" y="45"/>
                    <a:pt x="76" y="47"/>
                  </a:cubicBezTo>
                  <a:cubicBezTo>
                    <a:pt x="78" y="50"/>
                    <a:pt x="81" y="53"/>
                    <a:pt x="84" y="55"/>
                  </a:cubicBezTo>
                  <a:cubicBezTo>
                    <a:pt x="85" y="57"/>
                    <a:pt x="86" y="58"/>
                    <a:pt x="85" y="59"/>
                  </a:cubicBezTo>
                  <a:cubicBezTo>
                    <a:pt x="83" y="61"/>
                    <a:pt x="80" y="52"/>
                    <a:pt x="64" y="58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2" y="82"/>
                    <a:pt x="1" y="82"/>
                    <a:pt x="0" y="82"/>
                  </a:cubicBezTo>
                  <a:cubicBezTo>
                    <a:pt x="0" y="81"/>
                    <a:pt x="0" y="80"/>
                    <a:pt x="1" y="79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4" y="4"/>
                    <a:pt x="28" y="1"/>
                    <a:pt x="30" y="0"/>
                  </a:cubicBezTo>
                  <a:cubicBezTo>
                    <a:pt x="30" y="0"/>
                    <a:pt x="31" y="0"/>
                    <a:pt x="32" y="0"/>
                  </a:cubicBezTo>
                  <a:cubicBezTo>
                    <a:pt x="36" y="4"/>
                    <a:pt x="39" y="8"/>
                    <a:pt x="42" y="12"/>
                  </a:cubicBezTo>
                  <a:cubicBezTo>
                    <a:pt x="46" y="16"/>
                    <a:pt x="50" y="19"/>
                    <a:pt x="53" y="23"/>
                  </a:cubicBezTo>
                  <a:cubicBezTo>
                    <a:pt x="55" y="25"/>
                    <a:pt x="55" y="25"/>
                    <a:pt x="54" y="26"/>
                  </a:cubicBezTo>
                  <a:cubicBezTo>
                    <a:pt x="52" y="28"/>
                    <a:pt x="49" y="20"/>
                    <a:pt x="45" y="24"/>
                  </a:cubicBezTo>
                  <a:cubicBezTo>
                    <a:pt x="44" y="25"/>
                    <a:pt x="43" y="26"/>
                    <a:pt x="42" y="27"/>
                  </a:cubicBezTo>
                  <a:cubicBezTo>
                    <a:pt x="22" y="71"/>
                    <a:pt x="22" y="71"/>
                    <a:pt x="22" y="71"/>
                  </a:cubicBezTo>
                  <a:lnTo>
                    <a:pt x="58" y="57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F35B358-C82A-4926-A849-1BAE3B0F2188}"/>
                </a:ext>
              </a:extLst>
            </p:cNvPr>
            <p:cNvSpPr/>
            <p:nvPr/>
          </p:nvSpPr>
          <p:spPr bwMode="auto">
            <a:xfrm>
              <a:off x="6407567" y="724438"/>
              <a:ext cx="656253" cy="641861"/>
            </a:xfrm>
            <a:custGeom>
              <a:avLst/>
              <a:gdLst>
                <a:gd name="T0" fmla="*/ 2147483647 w 96"/>
                <a:gd name="T1" fmla="*/ 606135306 h 94"/>
                <a:gd name="T2" fmla="*/ 2147483647 w 96"/>
                <a:gd name="T3" fmla="*/ 46623689 h 94"/>
                <a:gd name="T4" fmla="*/ 2147483647 w 96"/>
                <a:gd name="T5" fmla="*/ 93254206 h 94"/>
                <a:gd name="T6" fmla="*/ 2147483647 w 96"/>
                <a:gd name="T7" fmla="*/ 746013161 h 94"/>
                <a:gd name="T8" fmla="*/ 2147483647 w 96"/>
                <a:gd name="T9" fmla="*/ 2147483647 h 94"/>
                <a:gd name="T10" fmla="*/ 2147483647 w 96"/>
                <a:gd name="T11" fmla="*/ 2147483647 h 94"/>
                <a:gd name="T12" fmla="*/ 2147483647 w 96"/>
                <a:gd name="T13" fmla="*/ 2147483647 h 94"/>
                <a:gd name="T14" fmla="*/ 2147483647 w 96"/>
                <a:gd name="T15" fmla="*/ 2147483647 h 94"/>
                <a:gd name="T16" fmla="*/ 2147483647 w 96"/>
                <a:gd name="T17" fmla="*/ 2147483647 h 94"/>
                <a:gd name="T18" fmla="*/ 2147483647 w 96"/>
                <a:gd name="T19" fmla="*/ 1352148467 h 94"/>
                <a:gd name="T20" fmla="*/ 2147483647 w 96"/>
                <a:gd name="T21" fmla="*/ 1119016434 h 94"/>
                <a:gd name="T22" fmla="*/ 2147483647 w 96"/>
                <a:gd name="T23" fmla="*/ 1911660312 h 94"/>
                <a:gd name="T24" fmla="*/ 2147483647 w 96"/>
                <a:gd name="T25" fmla="*/ 2004907663 h 94"/>
                <a:gd name="T26" fmla="*/ 2147483647 w 96"/>
                <a:gd name="T27" fmla="*/ 2147483647 h 94"/>
                <a:gd name="T28" fmla="*/ 2147483647 w 96"/>
                <a:gd name="T29" fmla="*/ 2147483647 h 94"/>
                <a:gd name="T30" fmla="*/ 2147483647 w 96"/>
                <a:gd name="T31" fmla="*/ 2147483647 h 94"/>
                <a:gd name="T32" fmla="*/ 1962682054 w 96"/>
                <a:gd name="T33" fmla="*/ 2147483647 h 94"/>
                <a:gd name="T34" fmla="*/ 1869220719 w 96"/>
                <a:gd name="T35" fmla="*/ 2147483647 h 94"/>
                <a:gd name="T36" fmla="*/ 1962682054 w 96"/>
                <a:gd name="T37" fmla="*/ 2147483647 h 94"/>
                <a:gd name="T38" fmla="*/ 2147483647 w 96"/>
                <a:gd name="T39" fmla="*/ 2098161842 h 94"/>
                <a:gd name="T40" fmla="*/ 2147483647 w 96"/>
                <a:gd name="T41" fmla="*/ 1958283987 h 94"/>
                <a:gd name="T42" fmla="*/ 1028068277 w 96"/>
                <a:gd name="T43" fmla="*/ 2147483647 h 94"/>
                <a:gd name="T44" fmla="*/ 934606942 w 96"/>
                <a:gd name="T45" fmla="*/ 2147483647 h 94"/>
                <a:gd name="T46" fmla="*/ 2147483647 w 96"/>
                <a:gd name="T47" fmla="*/ 2147483647 h 94"/>
                <a:gd name="T48" fmla="*/ 2147483647 w 96"/>
                <a:gd name="T49" fmla="*/ 2147483647 h 94"/>
                <a:gd name="T50" fmla="*/ 2147483647 w 96"/>
                <a:gd name="T51" fmla="*/ 2147483647 h 94"/>
                <a:gd name="T52" fmla="*/ 2147483647 w 96"/>
                <a:gd name="T53" fmla="*/ 2147483647 h 94"/>
                <a:gd name="T54" fmla="*/ 1495374952 w 96"/>
                <a:gd name="T55" fmla="*/ 2147483647 h 94"/>
                <a:gd name="T56" fmla="*/ 420576114 w 96"/>
                <a:gd name="T57" fmla="*/ 2147483647 h 94"/>
                <a:gd name="T58" fmla="*/ 46730681 w 96"/>
                <a:gd name="T59" fmla="*/ 1958283987 h 94"/>
                <a:gd name="T60" fmla="*/ 46730681 w 96"/>
                <a:gd name="T61" fmla="*/ 1818406133 h 94"/>
                <a:gd name="T62" fmla="*/ 560768224 w 96"/>
                <a:gd name="T63" fmla="*/ 2004907663 h 94"/>
                <a:gd name="T64" fmla="*/ 2147483647 w 96"/>
                <a:gd name="T65" fmla="*/ 606135306 h 9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96"/>
                <a:gd name="T100" fmla="*/ 0 h 94"/>
                <a:gd name="T101" fmla="*/ 96 w 96"/>
                <a:gd name="T102" fmla="*/ 94 h 94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96" h="94">
                  <a:moveTo>
                    <a:pt x="63" y="13"/>
                  </a:moveTo>
                  <a:cubicBezTo>
                    <a:pt x="71" y="9"/>
                    <a:pt x="62" y="3"/>
                    <a:pt x="65" y="1"/>
                  </a:cubicBezTo>
                  <a:cubicBezTo>
                    <a:pt x="65" y="0"/>
                    <a:pt x="66" y="1"/>
                    <a:pt x="67" y="2"/>
                  </a:cubicBezTo>
                  <a:cubicBezTo>
                    <a:pt x="70" y="7"/>
                    <a:pt x="72" y="12"/>
                    <a:pt x="75" y="16"/>
                  </a:cubicBezTo>
                  <a:cubicBezTo>
                    <a:pt x="82" y="28"/>
                    <a:pt x="89" y="39"/>
                    <a:pt x="96" y="51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79" y="68"/>
                    <a:pt x="78" y="68"/>
                    <a:pt x="78" y="69"/>
                  </a:cubicBezTo>
                  <a:cubicBezTo>
                    <a:pt x="78" y="69"/>
                    <a:pt x="77" y="69"/>
                    <a:pt x="77" y="68"/>
                  </a:cubicBezTo>
                  <a:cubicBezTo>
                    <a:pt x="76" y="67"/>
                    <a:pt x="78" y="66"/>
                    <a:pt x="82" y="59"/>
                  </a:cubicBezTo>
                  <a:cubicBezTo>
                    <a:pt x="87" y="50"/>
                    <a:pt x="87" y="41"/>
                    <a:pt x="80" y="29"/>
                  </a:cubicBezTo>
                  <a:cubicBezTo>
                    <a:pt x="77" y="24"/>
                    <a:pt x="77" y="24"/>
                    <a:pt x="77" y="24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4" y="50"/>
                    <a:pt x="62" y="52"/>
                    <a:pt x="70" y="48"/>
                  </a:cubicBezTo>
                  <a:cubicBezTo>
                    <a:pt x="72" y="47"/>
                    <a:pt x="72" y="47"/>
                    <a:pt x="73" y="48"/>
                  </a:cubicBezTo>
                  <a:cubicBezTo>
                    <a:pt x="73" y="49"/>
                    <a:pt x="73" y="49"/>
                    <a:pt x="72" y="50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2" y="68"/>
                    <a:pt x="41" y="68"/>
                    <a:pt x="40" y="67"/>
                  </a:cubicBezTo>
                  <a:cubicBezTo>
                    <a:pt x="40" y="67"/>
                    <a:pt x="40" y="66"/>
                    <a:pt x="42" y="65"/>
                  </a:cubicBezTo>
                  <a:cubicBezTo>
                    <a:pt x="50" y="59"/>
                    <a:pt x="52" y="51"/>
                    <a:pt x="48" y="45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18" y="59"/>
                    <a:pt x="16" y="63"/>
                    <a:pt x="20" y="69"/>
                  </a:cubicBezTo>
                  <a:cubicBezTo>
                    <a:pt x="29" y="84"/>
                    <a:pt x="45" y="86"/>
                    <a:pt x="56" y="83"/>
                  </a:cubicBezTo>
                  <a:cubicBezTo>
                    <a:pt x="58" y="82"/>
                    <a:pt x="59" y="82"/>
                    <a:pt x="60" y="83"/>
                  </a:cubicBezTo>
                  <a:cubicBezTo>
                    <a:pt x="60" y="84"/>
                    <a:pt x="60" y="84"/>
                    <a:pt x="59" y="85"/>
                  </a:cubicBezTo>
                  <a:cubicBezTo>
                    <a:pt x="59" y="85"/>
                    <a:pt x="57" y="85"/>
                    <a:pt x="56" y="86"/>
                  </a:cubicBezTo>
                  <a:cubicBezTo>
                    <a:pt x="32" y="94"/>
                    <a:pt x="32" y="94"/>
                    <a:pt x="32" y="94"/>
                  </a:cubicBezTo>
                  <a:cubicBezTo>
                    <a:pt x="25" y="82"/>
                    <a:pt x="17" y="69"/>
                    <a:pt x="9" y="55"/>
                  </a:cubicBezTo>
                  <a:cubicBezTo>
                    <a:pt x="7" y="51"/>
                    <a:pt x="4" y="47"/>
                    <a:pt x="1" y="42"/>
                  </a:cubicBezTo>
                  <a:cubicBezTo>
                    <a:pt x="0" y="40"/>
                    <a:pt x="0" y="39"/>
                    <a:pt x="1" y="39"/>
                  </a:cubicBezTo>
                  <a:cubicBezTo>
                    <a:pt x="3" y="37"/>
                    <a:pt x="5" y="48"/>
                    <a:pt x="12" y="43"/>
                  </a:cubicBezTo>
                  <a:lnTo>
                    <a:pt x="63" y="13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12664A36-7E62-4B7D-8AAF-36779B22B5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1007" y="1331762"/>
              <a:ext cx="613080" cy="667766"/>
            </a:xfrm>
            <a:custGeom>
              <a:avLst/>
              <a:gdLst>
                <a:gd name="T0" fmla="*/ 1809730654 w 90"/>
                <a:gd name="T1" fmla="*/ 2147483647 h 98"/>
                <a:gd name="T2" fmla="*/ 1948940639 w 90"/>
                <a:gd name="T3" fmla="*/ 1671472715 h 98"/>
                <a:gd name="T4" fmla="*/ 742453465 w 90"/>
                <a:gd name="T5" fmla="*/ 2042907642 h 98"/>
                <a:gd name="T6" fmla="*/ 556840152 w 90"/>
                <a:gd name="T7" fmla="*/ 2147483647 h 98"/>
                <a:gd name="T8" fmla="*/ 464033496 w 90"/>
                <a:gd name="T9" fmla="*/ 2147483647 h 98"/>
                <a:gd name="T10" fmla="*/ 232016748 w 90"/>
                <a:gd name="T11" fmla="*/ 1764333044 h 98"/>
                <a:gd name="T12" fmla="*/ 46403342 w 90"/>
                <a:gd name="T13" fmla="*/ 1067887392 h 98"/>
                <a:gd name="T14" fmla="*/ 46403342 w 90"/>
                <a:gd name="T15" fmla="*/ 975027063 h 98"/>
                <a:gd name="T16" fmla="*/ 556840152 w 90"/>
                <a:gd name="T17" fmla="*/ 1300031400 h 98"/>
                <a:gd name="T18" fmla="*/ 2147483647 w 90"/>
                <a:gd name="T19" fmla="*/ 510725207 h 98"/>
                <a:gd name="T20" fmla="*/ 2147483647 w 90"/>
                <a:gd name="T21" fmla="*/ 0 h 98"/>
                <a:gd name="T22" fmla="*/ 2147483647 w 90"/>
                <a:gd name="T23" fmla="*/ 92860355 h 98"/>
                <a:gd name="T24" fmla="*/ 2147483647 w 90"/>
                <a:gd name="T25" fmla="*/ 789306193 h 98"/>
                <a:gd name="T26" fmla="*/ 2147483647 w 90"/>
                <a:gd name="T27" fmla="*/ 1578612386 h 98"/>
                <a:gd name="T28" fmla="*/ 2147483647 w 90"/>
                <a:gd name="T29" fmla="*/ 2147483647 h 98"/>
                <a:gd name="T30" fmla="*/ 2134553952 w 90"/>
                <a:gd name="T31" fmla="*/ 2135767970 h 98"/>
                <a:gd name="T32" fmla="*/ 2134553952 w 90"/>
                <a:gd name="T33" fmla="*/ 2135767970 h 98"/>
                <a:gd name="T34" fmla="*/ 1902537310 w 90"/>
                <a:gd name="T35" fmla="*/ 2147483647 h 98"/>
                <a:gd name="T36" fmla="*/ 1299293617 w 90"/>
                <a:gd name="T37" fmla="*/ 2147483647 h 98"/>
                <a:gd name="T38" fmla="*/ 1113680304 w 90"/>
                <a:gd name="T39" fmla="*/ 2147483647 h 98"/>
                <a:gd name="T40" fmla="*/ 1020873648 w 90"/>
                <a:gd name="T41" fmla="*/ 2147483647 h 98"/>
                <a:gd name="T42" fmla="*/ 881663450 w 90"/>
                <a:gd name="T43" fmla="*/ 2147483647 h 98"/>
                <a:gd name="T44" fmla="*/ 742453465 w 90"/>
                <a:gd name="T45" fmla="*/ 2147483647 h 98"/>
                <a:gd name="T46" fmla="*/ 1809730654 w 90"/>
                <a:gd name="T47" fmla="*/ 2147483647 h 98"/>
                <a:gd name="T48" fmla="*/ 2041747295 w 90"/>
                <a:gd name="T49" fmla="*/ 1625042551 h 98"/>
                <a:gd name="T50" fmla="*/ 2134553952 w 90"/>
                <a:gd name="T51" fmla="*/ 1857193798 h 98"/>
                <a:gd name="T52" fmla="*/ 2147483647 w 90"/>
                <a:gd name="T53" fmla="*/ 2147483647 h 98"/>
                <a:gd name="T54" fmla="*/ 2147483647 w 90"/>
                <a:gd name="T55" fmla="*/ 1485752057 h 98"/>
                <a:gd name="T56" fmla="*/ 2147483647 w 90"/>
                <a:gd name="T57" fmla="*/ 1160740907 h 98"/>
                <a:gd name="T58" fmla="*/ 2041747295 w 90"/>
                <a:gd name="T59" fmla="*/ 1625042551 h 98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90"/>
                <a:gd name="T91" fmla="*/ 0 h 98"/>
                <a:gd name="T92" fmla="*/ 90 w 90"/>
                <a:gd name="T93" fmla="*/ 98 h 98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90" h="98">
                  <a:moveTo>
                    <a:pt x="39" y="52"/>
                  </a:moveTo>
                  <a:cubicBezTo>
                    <a:pt x="44" y="48"/>
                    <a:pt x="44" y="42"/>
                    <a:pt x="42" y="36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8" y="46"/>
                    <a:pt x="15" y="54"/>
                    <a:pt x="12" y="55"/>
                  </a:cubicBezTo>
                  <a:cubicBezTo>
                    <a:pt x="11" y="56"/>
                    <a:pt x="10" y="55"/>
                    <a:pt x="10" y="54"/>
                  </a:cubicBezTo>
                  <a:cubicBezTo>
                    <a:pt x="8" y="48"/>
                    <a:pt x="7" y="43"/>
                    <a:pt x="5" y="38"/>
                  </a:cubicBezTo>
                  <a:cubicBezTo>
                    <a:pt x="4" y="34"/>
                    <a:pt x="2" y="29"/>
                    <a:pt x="1" y="23"/>
                  </a:cubicBezTo>
                  <a:cubicBezTo>
                    <a:pt x="0" y="22"/>
                    <a:pt x="1" y="21"/>
                    <a:pt x="1" y="21"/>
                  </a:cubicBezTo>
                  <a:cubicBezTo>
                    <a:pt x="4" y="20"/>
                    <a:pt x="3" y="30"/>
                    <a:pt x="12" y="28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7" y="9"/>
                    <a:pt x="70" y="1"/>
                    <a:pt x="73" y="0"/>
                  </a:cubicBezTo>
                  <a:cubicBezTo>
                    <a:pt x="74" y="0"/>
                    <a:pt x="74" y="0"/>
                    <a:pt x="75" y="2"/>
                  </a:cubicBezTo>
                  <a:cubicBezTo>
                    <a:pt x="76" y="7"/>
                    <a:pt x="78" y="12"/>
                    <a:pt x="79" y="17"/>
                  </a:cubicBezTo>
                  <a:cubicBezTo>
                    <a:pt x="81" y="22"/>
                    <a:pt x="82" y="27"/>
                    <a:pt x="84" y="34"/>
                  </a:cubicBezTo>
                  <a:cubicBezTo>
                    <a:pt x="90" y="52"/>
                    <a:pt x="84" y="65"/>
                    <a:pt x="73" y="68"/>
                  </a:cubicBezTo>
                  <a:cubicBezTo>
                    <a:pt x="64" y="71"/>
                    <a:pt x="55" y="67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9" y="57"/>
                    <a:pt x="48" y="64"/>
                    <a:pt x="41" y="71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1" y="91"/>
                    <a:pt x="27" y="97"/>
                    <a:pt x="24" y="98"/>
                  </a:cubicBezTo>
                  <a:cubicBezTo>
                    <a:pt x="23" y="98"/>
                    <a:pt x="23" y="98"/>
                    <a:pt x="22" y="97"/>
                  </a:cubicBezTo>
                  <a:cubicBezTo>
                    <a:pt x="21" y="93"/>
                    <a:pt x="20" y="89"/>
                    <a:pt x="19" y="85"/>
                  </a:cubicBezTo>
                  <a:cubicBezTo>
                    <a:pt x="16" y="73"/>
                    <a:pt x="16" y="73"/>
                    <a:pt x="16" y="73"/>
                  </a:cubicBezTo>
                  <a:lnTo>
                    <a:pt x="39" y="52"/>
                  </a:lnTo>
                  <a:close/>
                  <a:moveTo>
                    <a:pt x="44" y="35"/>
                  </a:moveTo>
                  <a:cubicBezTo>
                    <a:pt x="46" y="40"/>
                    <a:pt x="46" y="40"/>
                    <a:pt x="46" y="40"/>
                  </a:cubicBezTo>
                  <a:cubicBezTo>
                    <a:pt x="49" y="52"/>
                    <a:pt x="57" y="56"/>
                    <a:pt x="68" y="52"/>
                  </a:cubicBezTo>
                  <a:cubicBezTo>
                    <a:pt x="80" y="49"/>
                    <a:pt x="84" y="41"/>
                    <a:pt x="81" y="32"/>
                  </a:cubicBezTo>
                  <a:cubicBezTo>
                    <a:pt x="79" y="25"/>
                    <a:pt x="79" y="25"/>
                    <a:pt x="79" y="25"/>
                  </a:cubicBezTo>
                  <a:lnTo>
                    <a:pt x="44" y="35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94249F8C-48C2-45EC-8928-0C8D457BCEC8}"/>
                </a:ext>
              </a:extLst>
            </p:cNvPr>
            <p:cNvSpPr/>
            <p:nvPr/>
          </p:nvSpPr>
          <p:spPr bwMode="auto">
            <a:xfrm>
              <a:off x="6824922" y="2028311"/>
              <a:ext cx="552634" cy="408719"/>
            </a:xfrm>
            <a:custGeom>
              <a:avLst/>
              <a:gdLst>
                <a:gd name="T0" fmla="*/ 1536097220 w 81"/>
                <a:gd name="T1" fmla="*/ 46403232 h 60"/>
                <a:gd name="T2" fmla="*/ 1629192135 w 81"/>
                <a:gd name="T3" fmla="*/ 139209709 h 60"/>
                <a:gd name="T4" fmla="*/ 1443002306 w 81"/>
                <a:gd name="T5" fmla="*/ 185612928 h 60"/>
                <a:gd name="T6" fmla="*/ 139645837 w 81"/>
                <a:gd name="T7" fmla="*/ 1438493392 h 60"/>
                <a:gd name="T8" fmla="*/ 884418959 w 81"/>
                <a:gd name="T9" fmla="*/ 2147483647 h 60"/>
                <a:gd name="T10" fmla="*/ 2147483647 w 81"/>
                <a:gd name="T11" fmla="*/ 46403232 h 60"/>
                <a:gd name="T12" fmla="*/ 2147483647 w 81"/>
                <a:gd name="T13" fmla="*/ 1160080892 h 60"/>
                <a:gd name="T14" fmla="*/ 2147483647 w 81"/>
                <a:gd name="T15" fmla="*/ 2088138879 h 60"/>
                <a:gd name="T16" fmla="*/ 2147483647 w 81"/>
                <a:gd name="T17" fmla="*/ 2147483647 h 60"/>
                <a:gd name="T18" fmla="*/ 2147483647 w 81"/>
                <a:gd name="T19" fmla="*/ 2147483647 h 60"/>
                <a:gd name="T20" fmla="*/ 2147483647 w 81"/>
                <a:gd name="T21" fmla="*/ 2147483647 h 60"/>
                <a:gd name="T22" fmla="*/ 2147483647 w 81"/>
                <a:gd name="T23" fmla="*/ 2147483647 h 60"/>
                <a:gd name="T24" fmla="*/ 2147483647 w 81"/>
                <a:gd name="T25" fmla="*/ 2147483647 h 60"/>
                <a:gd name="T26" fmla="*/ 2147483647 w 81"/>
                <a:gd name="T27" fmla="*/ 2147483647 h 60"/>
                <a:gd name="T28" fmla="*/ 2147483647 w 81"/>
                <a:gd name="T29" fmla="*/ 1160080892 h 60"/>
                <a:gd name="T30" fmla="*/ 2147483647 w 81"/>
                <a:gd name="T31" fmla="*/ 510435618 h 60"/>
                <a:gd name="T32" fmla="*/ 1349907391 w 81"/>
                <a:gd name="T33" fmla="*/ 2147483647 h 60"/>
                <a:gd name="T34" fmla="*/ 46550882 w 81"/>
                <a:gd name="T35" fmla="*/ 1438493392 h 60"/>
                <a:gd name="T36" fmla="*/ 232740805 w 81"/>
                <a:gd name="T37" fmla="*/ 417629074 h 60"/>
                <a:gd name="T38" fmla="*/ 46550882 w 81"/>
                <a:gd name="T39" fmla="*/ 185612928 h 60"/>
                <a:gd name="T40" fmla="*/ 93094941 w 81"/>
                <a:gd name="T41" fmla="*/ 139209709 h 60"/>
                <a:gd name="T42" fmla="*/ 1536097220 w 81"/>
                <a:gd name="T43" fmla="*/ 46403232 h 6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81"/>
                <a:gd name="T67" fmla="*/ 0 h 60"/>
                <a:gd name="T68" fmla="*/ 81 w 81"/>
                <a:gd name="T69" fmla="*/ 60 h 60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81" h="60">
                  <a:moveTo>
                    <a:pt x="33" y="1"/>
                  </a:moveTo>
                  <a:cubicBezTo>
                    <a:pt x="34" y="1"/>
                    <a:pt x="35" y="2"/>
                    <a:pt x="35" y="3"/>
                  </a:cubicBezTo>
                  <a:cubicBezTo>
                    <a:pt x="35" y="4"/>
                    <a:pt x="33" y="4"/>
                    <a:pt x="31" y="4"/>
                  </a:cubicBezTo>
                  <a:cubicBezTo>
                    <a:pt x="17" y="8"/>
                    <a:pt x="3" y="14"/>
                    <a:pt x="3" y="31"/>
                  </a:cubicBezTo>
                  <a:cubicBezTo>
                    <a:pt x="4" y="42"/>
                    <a:pt x="10" y="48"/>
                    <a:pt x="19" y="48"/>
                  </a:cubicBezTo>
                  <a:cubicBezTo>
                    <a:pt x="42" y="47"/>
                    <a:pt x="28" y="2"/>
                    <a:pt x="56" y="1"/>
                  </a:cubicBezTo>
                  <a:cubicBezTo>
                    <a:pt x="70" y="0"/>
                    <a:pt x="80" y="11"/>
                    <a:pt x="81" y="25"/>
                  </a:cubicBezTo>
                  <a:cubicBezTo>
                    <a:pt x="81" y="36"/>
                    <a:pt x="77" y="42"/>
                    <a:pt x="77" y="45"/>
                  </a:cubicBezTo>
                  <a:cubicBezTo>
                    <a:pt x="77" y="49"/>
                    <a:pt x="80" y="47"/>
                    <a:pt x="81" y="49"/>
                  </a:cubicBezTo>
                  <a:cubicBezTo>
                    <a:pt x="81" y="50"/>
                    <a:pt x="80" y="50"/>
                    <a:pt x="79" y="50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5" y="54"/>
                    <a:pt x="54" y="54"/>
                    <a:pt x="54" y="54"/>
                  </a:cubicBezTo>
                  <a:cubicBezTo>
                    <a:pt x="53" y="54"/>
                    <a:pt x="52" y="54"/>
                    <a:pt x="52" y="53"/>
                  </a:cubicBezTo>
                  <a:cubicBezTo>
                    <a:pt x="52" y="52"/>
                    <a:pt x="55" y="52"/>
                    <a:pt x="59" y="50"/>
                  </a:cubicBezTo>
                  <a:cubicBezTo>
                    <a:pt x="72" y="44"/>
                    <a:pt x="79" y="38"/>
                    <a:pt x="78" y="25"/>
                  </a:cubicBezTo>
                  <a:cubicBezTo>
                    <a:pt x="78" y="17"/>
                    <a:pt x="74" y="11"/>
                    <a:pt x="65" y="11"/>
                  </a:cubicBezTo>
                  <a:cubicBezTo>
                    <a:pt x="47" y="12"/>
                    <a:pt x="59" y="58"/>
                    <a:pt x="29" y="59"/>
                  </a:cubicBezTo>
                  <a:cubicBezTo>
                    <a:pt x="14" y="60"/>
                    <a:pt x="1" y="48"/>
                    <a:pt x="1" y="31"/>
                  </a:cubicBezTo>
                  <a:cubicBezTo>
                    <a:pt x="0" y="19"/>
                    <a:pt x="5" y="14"/>
                    <a:pt x="5" y="9"/>
                  </a:cubicBezTo>
                  <a:cubicBezTo>
                    <a:pt x="5" y="5"/>
                    <a:pt x="1" y="6"/>
                    <a:pt x="1" y="4"/>
                  </a:cubicBezTo>
                  <a:cubicBezTo>
                    <a:pt x="1" y="3"/>
                    <a:pt x="1" y="3"/>
                    <a:pt x="2" y="3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104507D9-BF8B-47FA-B716-74A717E687C7}"/>
                </a:ext>
              </a:extLst>
            </p:cNvPr>
            <p:cNvSpPr/>
            <p:nvPr/>
          </p:nvSpPr>
          <p:spPr bwMode="auto">
            <a:xfrm>
              <a:off x="6804773" y="2526257"/>
              <a:ext cx="552634" cy="313735"/>
            </a:xfrm>
            <a:custGeom>
              <a:avLst/>
              <a:gdLst>
                <a:gd name="T0" fmla="*/ 2147483647 w 81"/>
                <a:gd name="T1" fmla="*/ 883818696 h 46"/>
                <a:gd name="T2" fmla="*/ 2147483647 w 81"/>
                <a:gd name="T3" fmla="*/ 465166759 h 46"/>
                <a:gd name="T4" fmla="*/ 2147483647 w 81"/>
                <a:gd name="T5" fmla="*/ 604717405 h 46"/>
                <a:gd name="T6" fmla="*/ 2147483647 w 81"/>
                <a:gd name="T7" fmla="*/ 1302470847 h 46"/>
                <a:gd name="T8" fmla="*/ 2147483647 w 81"/>
                <a:gd name="T9" fmla="*/ 2046739110 h 46"/>
                <a:gd name="T10" fmla="*/ 2147483647 w 81"/>
                <a:gd name="T11" fmla="*/ 2139775148 h 46"/>
                <a:gd name="T12" fmla="*/ 2147483647 w 81"/>
                <a:gd name="T13" fmla="*/ 1628086747 h 46"/>
                <a:gd name="T14" fmla="*/ 512032478 w 81"/>
                <a:gd name="T15" fmla="*/ 1255956238 h 46"/>
                <a:gd name="T16" fmla="*/ 93094941 w 81"/>
                <a:gd name="T17" fmla="*/ 1674608176 h 46"/>
                <a:gd name="T18" fmla="*/ 46550882 w 81"/>
                <a:gd name="T19" fmla="*/ 1581572138 h 46"/>
                <a:gd name="T20" fmla="*/ 139645837 w 81"/>
                <a:gd name="T21" fmla="*/ 837304088 h 46"/>
                <a:gd name="T22" fmla="*/ 232740805 w 81"/>
                <a:gd name="T23" fmla="*/ 93036064 h 46"/>
                <a:gd name="T24" fmla="*/ 325835719 w 81"/>
                <a:gd name="T25" fmla="*/ 0 h 46"/>
                <a:gd name="T26" fmla="*/ 605127393 w 81"/>
                <a:gd name="T27" fmla="*/ 511688188 h 46"/>
                <a:gd name="T28" fmla="*/ 2147483647 w 81"/>
                <a:gd name="T29" fmla="*/ 883818696 h 4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1"/>
                <a:gd name="T46" fmla="*/ 0 h 46"/>
                <a:gd name="T47" fmla="*/ 81 w 81"/>
                <a:gd name="T48" fmla="*/ 46 h 4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1" h="46">
                  <a:moveTo>
                    <a:pt x="71" y="19"/>
                  </a:moveTo>
                  <a:cubicBezTo>
                    <a:pt x="80" y="20"/>
                    <a:pt x="77" y="10"/>
                    <a:pt x="80" y="10"/>
                  </a:cubicBezTo>
                  <a:cubicBezTo>
                    <a:pt x="81" y="10"/>
                    <a:pt x="81" y="11"/>
                    <a:pt x="81" y="13"/>
                  </a:cubicBezTo>
                  <a:cubicBezTo>
                    <a:pt x="80" y="18"/>
                    <a:pt x="80" y="24"/>
                    <a:pt x="79" y="28"/>
                  </a:cubicBezTo>
                  <a:cubicBezTo>
                    <a:pt x="78" y="33"/>
                    <a:pt x="78" y="38"/>
                    <a:pt x="77" y="44"/>
                  </a:cubicBezTo>
                  <a:cubicBezTo>
                    <a:pt x="77" y="46"/>
                    <a:pt x="76" y="46"/>
                    <a:pt x="75" y="46"/>
                  </a:cubicBezTo>
                  <a:cubicBezTo>
                    <a:pt x="72" y="45"/>
                    <a:pt x="78" y="36"/>
                    <a:pt x="69" y="35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2" y="26"/>
                    <a:pt x="5" y="36"/>
                    <a:pt x="2" y="36"/>
                  </a:cubicBezTo>
                  <a:cubicBezTo>
                    <a:pt x="1" y="36"/>
                    <a:pt x="0" y="35"/>
                    <a:pt x="1" y="34"/>
                  </a:cubicBezTo>
                  <a:cubicBezTo>
                    <a:pt x="1" y="28"/>
                    <a:pt x="2" y="22"/>
                    <a:pt x="3" y="18"/>
                  </a:cubicBezTo>
                  <a:cubicBezTo>
                    <a:pt x="3" y="14"/>
                    <a:pt x="4" y="8"/>
                    <a:pt x="5" y="2"/>
                  </a:cubicBezTo>
                  <a:cubicBezTo>
                    <a:pt x="5" y="1"/>
                    <a:pt x="6" y="0"/>
                    <a:pt x="7" y="0"/>
                  </a:cubicBezTo>
                  <a:cubicBezTo>
                    <a:pt x="10" y="1"/>
                    <a:pt x="4" y="10"/>
                    <a:pt x="13" y="11"/>
                  </a:cubicBezTo>
                  <a:lnTo>
                    <a:pt x="71" y="19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4578D9F-6750-4C2C-9858-78DABEA4AC08}"/>
                </a:ext>
              </a:extLst>
            </p:cNvPr>
            <p:cNvSpPr/>
            <p:nvPr/>
          </p:nvSpPr>
          <p:spPr bwMode="auto">
            <a:xfrm>
              <a:off x="6686763" y="2934976"/>
              <a:ext cx="615957" cy="497945"/>
            </a:xfrm>
            <a:custGeom>
              <a:avLst/>
              <a:gdLst>
                <a:gd name="T0" fmla="*/ 2147483647 w 90"/>
                <a:gd name="T1" fmla="*/ 1581964209 h 73"/>
                <a:gd name="T2" fmla="*/ 2147483647 w 90"/>
                <a:gd name="T3" fmla="*/ 93054312 h 73"/>
                <a:gd name="T4" fmla="*/ 2147483647 w 90"/>
                <a:gd name="T5" fmla="*/ 93054312 h 73"/>
                <a:gd name="T6" fmla="*/ 2147483647 w 90"/>
                <a:gd name="T7" fmla="*/ 139581482 h 73"/>
                <a:gd name="T8" fmla="*/ 2147483647 w 90"/>
                <a:gd name="T9" fmla="*/ 651393855 h 73"/>
                <a:gd name="T10" fmla="*/ 2147483647 w 90"/>
                <a:gd name="T11" fmla="*/ 697920998 h 73"/>
                <a:gd name="T12" fmla="*/ 2147483647 w 90"/>
                <a:gd name="T13" fmla="*/ 790982104 h 73"/>
                <a:gd name="T14" fmla="*/ 2147483647 w 90"/>
                <a:gd name="T15" fmla="*/ 884036390 h 73"/>
                <a:gd name="T16" fmla="*/ 2147483647 w 90"/>
                <a:gd name="T17" fmla="*/ 2147483647 h 73"/>
                <a:gd name="T18" fmla="*/ 2147483647 w 90"/>
                <a:gd name="T19" fmla="*/ 2147483647 h 73"/>
                <a:gd name="T20" fmla="*/ 2147483647 w 90"/>
                <a:gd name="T21" fmla="*/ 2147483647 h 73"/>
                <a:gd name="T22" fmla="*/ 2147483647 w 90"/>
                <a:gd name="T23" fmla="*/ 2147483647 h 73"/>
                <a:gd name="T24" fmla="*/ 2147483647 w 90"/>
                <a:gd name="T25" fmla="*/ 2147483647 h 73"/>
                <a:gd name="T26" fmla="*/ 2014117967 w 90"/>
                <a:gd name="T27" fmla="*/ 2147483647 h 73"/>
                <a:gd name="T28" fmla="*/ 2014117967 w 90"/>
                <a:gd name="T29" fmla="*/ 2147483647 h 73"/>
                <a:gd name="T30" fmla="*/ 2147483647 w 90"/>
                <a:gd name="T31" fmla="*/ 2147483647 h 73"/>
                <a:gd name="T32" fmla="*/ 655761502 w 90"/>
                <a:gd name="T33" fmla="*/ 1395848816 h 73"/>
                <a:gd name="T34" fmla="*/ 140520329 w 90"/>
                <a:gd name="T35" fmla="*/ 1675018494 h 73"/>
                <a:gd name="T36" fmla="*/ 46840105 w 90"/>
                <a:gd name="T37" fmla="*/ 1721545637 h 73"/>
                <a:gd name="T38" fmla="*/ 0 w 90"/>
                <a:gd name="T39" fmla="*/ 1628491352 h 73"/>
                <a:gd name="T40" fmla="*/ 281040659 w 90"/>
                <a:gd name="T41" fmla="*/ 884036390 h 73"/>
                <a:gd name="T42" fmla="*/ 515241226 w 90"/>
                <a:gd name="T43" fmla="*/ 93054312 h 73"/>
                <a:gd name="T44" fmla="*/ 608921410 w 90"/>
                <a:gd name="T45" fmla="*/ 46527156 h 73"/>
                <a:gd name="T46" fmla="*/ 655761502 w 90"/>
                <a:gd name="T47" fmla="*/ 139581482 h 73"/>
                <a:gd name="T48" fmla="*/ 889955118 w 90"/>
                <a:gd name="T49" fmla="*/ 651393855 h 73"/>
                <a:gd name="T50" fmla="*/ 2147483647 w 90"/>
                <a:gd name="T51" fmla="*/ 1581964209 h 7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90"/>
                <a:gd name="T79" fmla="*/ 0 h 73"/>
                <a:gd name="T80" fmla="*/ 90 w 90"/>
                <a:gd name="T81" fmla="*/ 73 h 73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90" h="73">
                  <a:moveTo>
                    <a:pt x="79" y="34"/>
                  </a:moveTo>
                  <a:cubicBezTo>
                    <a:pt x="80" y="11"/>
                    <a:pt x="64" y="5"/>
                    <a:pt x="65" y="2"/>
                  </a:cubicBezTo>
                  <a:cubicBezTo>
                    <a:pt x="65" y="2"/>
                    <a:pt x="65" y="1"/>
                    <a:pt x="66" y="2"/>
                  </a:cubicBezTo>
                  <a:cubicBezTo>
                    <a:pt x="66" y="2"/>
                    <a:pt x="68" y="2"/>
                    <a:pt x="70" y="3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90" y="14"/>
                    <a:pt x="90" y="15"/>
                    <a:pt x="90" y="15"/>
                  </a:cubicBezTo>
                  <a:cubicBezTo>
                    <a:pt x="90" y="16"/>
                    <a:pt x="89" y="16"/>
                    <a:pt x="88" y="17"/>
                  </a:cubicBezTo>
                  <a:cubicBezTo>
                    <a:pt x="88" y="17"/>
                    <a:pt x="87" y="18"/>
                    <a:pt x="87" y="19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70" y="69"/>
                    <a:pt x="70" y="70"/>
                    <a:pt x="70" y="70"/>
                  </a:cubicBezTo>
                  <a:cubicBezTo>
                    <a:pt x="71" y="71"/>
                    <a:pt x="71" y="71"/>
                    <a:pt x="71" y="72"/>
                  </a:cubicBezTo>
                  <a:cubicBezTo>
                    <a:pt x="70" y="73"/>
                    <a:pt x="70" y="73"/>
                    <a:pt x="68" y="7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46" y="69"/>
                    <a:pt x="44" y="69"/>
                    <a:pt x="43" y="69"/>
                  </a:cubicBezTo>
                  <a:cubicBezTo>
                    <a:pt x="43" y="68"/>
                    <a:pt x="42" y="68"/>
                    <a:pt x="43" y="67"/>
                  </a:cubicBezTo>
                  <a:cubicBezTo>
                    <a:pt x="43" y="65"/>
                    <a:pt x="60" y="69"/>
                    <a:pt x="73" y="5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7" y="28"/>
                    <a:pt x="4" y="31"/>
                    <a:pt x="3" y="36"/>
                  </a:cubicBezTo>
                  <a:cubicBezTo>
                    <a:pt x="2" y="37"/>
                    <a:pt x="2" y="38"/>
                    <a:pt x="1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2" y="29"/>
                    <a:pt x="4" y="24"/>
                    <a:pt x="6" y="19"/>
                  </a:cubicBezTo>
                  <a:cubicBezTo>
                    <a:pt x="7" y="14"/>
                    <a:pt x="9" y="8"/>
                    <a:pt x="11" y="2"/>
                  </a:cubicBezTo>
                  <a:cubicBezTo>
                    <a:pt x="12" y="1"/>
                    <a:pt x="12" y="0"/>
                    <a:pt x="13" y="1"/>
                  </a:cubicBezTo>
                  <a:cubicBezTo>
                    <a:pt x="14" y="1"/>
                    <a:pt x="14" y="2"/>
                    <a:pt x="14" y="3"/>
                  </a:cubicBezTo>
                  <a:cubicBezTo>
                    <a:pt x="12" y="8"/>
                    <a:pt x="12" y="12"/>
                    <a:pt x="19" y="14"/>
                  </a:cubicBezTo>
                  <a:lnTo>
                    <a:pt x="79" y="34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262067E-1295-408C-9A84-7F2A7ED21F9B}"/>
                </a:ext>
              </a:extLst>
            </p:cNvPr>
            <p:cNvSpPr/>
            <p:nvPr/>
          </p:nvSpPr>
          <p:spPr bwMode="auto">
            <a:xfrm>
              <a:off x="6442107" y="3427167"/>
              <a:ext cx="641863" cy="598687"/>
            </a:xfrm>
            <a:custGeom>
              <a:avLst/>
              <a:gdLst>
                <a:gd name="T0" fmla="*/ 1771794380 w 94"/>
                <a:gd name="T1" fmla="*/ 1943943669 h 88"/>
                <a:gd name="T2" fmla="*/ 2147483647 w 94"/>
                <a:gd name="T3" fmla="*/ 2147483647 h 88"/>
                <a:gd name="T4" fmla="*/ 2147483647 w 94"/>
                <a:gd name="T5" fmla="*/ 2147483647 h 88"/>
                <a:gd name="T6" fmla="*/ 2147483647 w 94"/>
                <a:gd name="T7" fmla="*/ 2147483647 h 88"/>
                <a:gd name="T8" fmla="*/ 2147483647 w 94"/>
                <a:gd name="T9" fmla="*/ 2147483647 h 88"/>
                <a:gd name="T10" fmla="*/ 2147483647 w 94"/>
                <a:gd name="T11" fmla="*/ 2147483647 h 88"/>
                <a:gd name="T12" fmla="*/ 2147483647 w 94"/>
                <a:gd name="T13" fmla="*/ 2147483647 h 88"/>
                <a:gd name="T14" fmla="*/ 2147483647 w 94"/>
                <a:gd name="T15" fmla="*/ 2147483647 h 88"/>
                <a:gd name="T16" fmla="*/ 2147483647 w 94"/>
                <a:gd name="T17" fmla="*/ 2147483647 h 88"/>
                <a:gd name="T18" fmla="*/ 1678539910 w 94"/>
                <a:gd name="T19" fmla="*/ 1943943669 h 88"/>
                <a:gd name="T20" fmla="*/ 606137195 w 94"/>
                <a:gd name="T21" fmla="*/ 1249677465 h 88"/>
                <a:gd name="T22" fmla="*/ 46623834 w 94"/>
                <a:gd name="T23" fmla="*/ 1434814552 h 88"/>
                <a:gd name="T24" fmla="*/ 46623834 w 94"/>
                <a:gd name="T25" fmla="*/ 1342249410 h 88"/>
                <a:gd name="T26" fmla="*/ 419634978 w 94"/>
                <a:gd name="T27" fmla="*/ 740548562 h 88"/>
                <a:gd name="T28" fmla="*/ 792646134 w 94"/>
                <a:gd name="T29" fmla="*/ 92571972 h 88"/>
                <a:gd name="T30" fmla="*/ 932524638 w 94"/>
                <a:gd name="T31" fmla="*/ 46282584 h 88"/>
                <a:gd name="T32" fmla="*/ 979148459 w 94"/>
                <a:gd name="T33" fmla="*/ 601694045 h 88"/>
                <a:gd name="T34" fmla="*/ 2004920738 w 94"/>
                <a:gd name="T35" fmla="*/ 1249677465 h 88"/>
                <a:gd name="T36" fmla="*/ 2147483647 w 94"/>
                <a:gd name="T37" fmla="*/ 1342249410 h 88"/>
                <a:gd name="T38" fmla="*/ 2147483647 w 94"/>
                <a:gd name="T39" fmla="*/ 1110822949 h 88"/>
                <a:gd name="T40" fmla="*/ 2147483647 w 94"/>
                <a:gd name="T41" fmla="*/ 1203394894 h 88"/>
                <a:gd name="T42" fmla="*/ 2147483647 w 94"/>
                <a:gd name="T43" fmla="*/ 1805089152 h 88"/>
                <a:gd name="T44" fmla="*/ 2147483647 w 94"/>
                <a:gd name="T45" fmla="*/ 2147483647 h 88"/>
                <a:gd name="T46" fmla="*/ 2147483647 w 94"/>
                <a:gd name="T47" fmla="*/ 2147483647 h 88"/>
                <a:gd name="T48" fmla="*/ 2147483647 w 94"/>
                <a:gd name="T49" fmla="*/ 2082798185 h 88"/>
                <a:gd name="T50" fmla="*/ 2147483647 w 94"/>
                <a:gd name="T51" fmla="*/ 2036515614 h 88"/>
                <a:gd name="T52" fmla="*/ 1771794380 w 94"/>
                <a:gd name="T53" fmla="*/ 1943943669 h 88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94"/>
                <a:gd name="T82" fmla="*/ 0 h 88"/>
                <a:gd name="T83" fmla="*/ 94 w 94"/>
                <a:gd name="T84" fmla="*/ 88 h 88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94" h="88">
                  <a:moveTo>
                    <a:pt x="38" y="42"/>
                  </a:moveTo>
                  <a:cubicBezTo>
                    <a:pt x="47" y="57"/>
                    <a:pt x="47" y="57"/>
                    <a:pt x="47" y="57"/>
                  </a:cubicBezTo>
                  <a:cubicBezTo>
                    <a:pt x="50" y="63"/>
                    <a:pt x="53" y="66"/>
                    <a:pt x="56" y="68"/>
                  </a:cubicBezTo>
                  <a:cubicBezTo>
                    <a:pt x="62" y="72"/>
                    <a:pt x="65" y="65"/>
                    <a:pt x="67" y="66"/>
                  </a:cubicBezTo>
                  <a:cubicBezTo>
                    <a:pt x="67" y="67"/>
                    <a:pt x="67" y="68"/>
                    <a:pt x="67" y="69"/>
                  </a:cubicBezTo>
                  <a:cubicBezTo>
                    <a:pt x="65" y="72"/>
                    <a:pt x="63" y="74"/>
                    <a:pt x="61" y="78"/>
                  </a:cubicBezTo>
                  <a:cubicBezTo>
                    <a:pt x="59" y="81"/>
                    <a:pt x="57" y="84"/>
                    <a:pt x="55" y="87"/>
                  </a:cubicBezTo>
                  <a:cubicBezTo>
                    <a:pt x="55" y="88"/>
                    <a:pt x="54" y="88"/>
                    <a:pt x="54" y="88"/>
                  </a:cubicBezTo>
                  <a:cubicBezTo>
                    <a:pt x="52" y="86"/>
                    <a:pt x="57" y="84"/>
                    <a:pt x="48" y="65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5" y="23"/>
                    <a:pt x="3" y="33"/>
                    <a:pt x="1" y="31"/>
                  </a:cubicBezTo>
                  <a:cubicBezTo>
                    <a:pt x="0" y="31"/>
                    <a:pt x="0" y="30"/>
                    <a:pt x="1" y="29"/>
                  </a:cubicBezTo>
                  <a:cubicBezTo>
                    <a:pt x="4" y="24"/>
                    <a:pt x="7" y="19"/>
                    <a:pt x="9" y="16"/>
                  </a:cubicBezTo>
                  <a:cubicBezTo>
                    <a:pt x="12" y="12"/>
                    <a:pt x="14" y="7"/>
                    <a:pt x="17" y="2"/>
                  </a:cubicBezTo>
                  <a:cubicBezTo>
                    <a:pt x="18" y="1"/>
                    <a:pt x="19" y="0"/>
                    <a:pt x="20" y="1"/>
                  </a:cubicBezTo>
                  <a:cubicBezTo>
                    <a:pt x="23" y="3"/>
                    <a:pt x="14" y="9"/>
                    <a:pt x="21" y="13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91" y="29"/>
                    <a:pt x="91" y="22"/>
                    <a:pt x="93" y="24"/>
                  </a:cubicBezTo>
                  <a:cubicBezTo>
                    <a:pt x="94" y="24"/>
                    <a:pt x="94" y="25"/>
                    <a:pt x="93" y="26"/>
                  </a:cubicBezTo>
                  <a:cubicBezTo>
                    <a:pt x="91" y="31"/>
                    <a:pt x="88" y="35"/>
                    <a:pt x="85" y="39"/>
                  </a:cubicBezTo>
                  <a:cubicBezTo>
                    <a:pt x="82" y="44"/>
                    <a:pt x="79" y="48"/>
                    <a:pt x="77" y="53"/>
                  </a:cubicBezTo>
                  <a:cubicBezTo>
                    <a:pt x="76" y="54"/>
                    <a:pt x="75" y="55"/>
                    <a:pt x="74" y="54"/>
                  </a:cubicBezTo>
                  <a:cubicBezTo>
                    <a:pt x="72" y="53"/>
                    <a:pt x="78" y="49"/>
                    <a:pt x="73" y="45"/>
                  </a:cubicBezTo>
                  <a:cubicBezTo>
                    <a:pt x="71" y="44"/>
                    <a:pt x="69" y="44"/>
                    <a:pt x="67" y="44"/>
                  </a:cubicBezTo>
                  <a:lnTo>
                    <a:pt x="38" y="42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118D08AA-7470-41C2-915B-ECD9F83CC05A}"/>
                </a:ext>
              </a:extLst>
            </p:cNvPr>
            <p:cNvSpPr/>
            <p:nvPr/>
          </p:nvSpPr>
          <p:spPr bwMode="auto">
            <a:xfrm>
              <a:off x="2205242" y="3458828"/>
              <a:ext cx="627471" cy="546878"/>
            </a:xfrm>
            <a:custGeom>
              <a:avLst/>
              <a:gdLst>
                <a:gd name="T0" fmla="*/ 2147483647 w 92"/>
                <a:gd name="T1" fmla="*/ 2147483647 h 80"/>
                <a:gd name="T2" fmla="*/ 2147483647 w 92"/>
                <a:gd name="T3" fmla="*/ 2147483647 h 80"/>
                <a:gd name="T4" fmla="*/ 2147483647 w 92"/>
                <a:gd name="T5" fmla="*/ 2147483647 h 80"/>
                <a:gd name="T6" fmla="*/ 2147483647 w 92"/>
                <a:gd name="T7" fmla="*/ 934614573 h 80"/>
                <a:gd name="T8" fmla="*/ 2147483647 w 92"/>
                <a:gd name="T9" fmla="*/ 607499408 h 80"/>
                <a:gd name="T10" fmla="*/ 2139785378 w 92"/>
                <a:gd name="T11" fmla="*/ 2147483647 h 80"/>
                <a:gd name="T12" fmla="*/ 604718368 w 92"/>
                <a:gd name="T13" fmla="*/ 2147483647 h 80"/>
                <a:gd name="T14" fmla="*/ 279101843 w 92"/>
                <a:gd name="T15" fmla="*/ 2147483647 h 80"/>
                <a:gd name="T16" fmla="*/ 0 w 92"/>
                <a:gd name="T17" fmla="*/ 2056145139 h 80"/>
                <a:gd name="T18" fmla="*/ 46514696 w 92"/>
                <a:gd name="T19" fmla="*/ 1962683724 h 80"/>
                <a:gd name="T20" fmla="*/ 837305422 w 92"/>
                <a:gd name="T21" fmla="*/ 1308453395 h 80"/>
                <a:gd name="T22" fmla="*/ 976856504 w 92"/>
                <a:gd name="T23" fmla="*/ 1214991980 h 80"/>
                <a:gd name="T24" fmla="*/ 1023371186 w 92"/>
                <a:gd name="T25" fmla="*/ 1214991980 h 80"/>
                <a:gd name="T26" fmla="*/ 837305422 w 92"/>
                <a:gd name="T27" fmla="*/ 1542106931 h 80"/>
                <a:gd name="T28" fmla="*/ 697754554 w 92"/>
                <a:gd name="T29" fmla="*/ 2147483647 h 80"/>
                <a:gd name="T30" fmla="*/ 1535059976 w 92"/>
                <a:gd name="T31" fmla="*/ 2147483647 h 80"/>
                <a:gd name="T32" fmla="*/ 1860676821 w 92"/>
                <a:gd name="T33" fmla="*/ 420576472 h 80"/>
                <a:gd name="T34" fmla="*/ 2147483647 w 92"/>
                <a:gd name="T35" fmla="*/ 887883652 h 80"/>
                <a:gd name="T36" fmla="*/ 2147483647 w 92"/>
                <a:gd name="T37" fmla="*/ 1822491602 h 80"/>
                <a:gd name="T38" fmla="*/ 2147483647 w 92"/>
                <a:gd name="T39" fmla="*/ 1962683724 h 80"/>
                <a:gd name="T40" fmla="*/ 2147483647 w 92"/>
                <a:gd name="T41" fmla="*/ 2009414431 h 80"/>
                <a:gd name="T42" fmla="*/ 2147483647 w 92"/>
                <a:gd name="T43" fmla="*/ 2147483647 h 8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92"/>
                <a:gd name="T67" fmla="*/ 0 h 80"/>
                <a:gd name="T68" fmla="*/ 92 w 92"/>
                <a:gd name="T69" fmla="*/ 80 h 80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92" h="80">
                  <a:moveTo>
                    <a:pt x="66" y="60"/>
                  </a:moveTo>
                  <a:cubicBezTo>
                    <a:pt x="64" y="61"/>
                    <a:pt x="64" y="61"/>
                    <a:pt x="64" y="60"/>
                  </a:cubicBezTo>
                  <a:cubicBezTo>
                    <a:pt x="63" y="59"/>
                    <a:pt x="64" y="59"/>
                    <a:pt x="66" y="57"/>
                  </a:cubicBezTo>
                  <a:cubicBezTo>
                    <a:pt x="76" y="47"/>
                    <a:pt x="85" y="34"/>
                    <a:pt x="76" y="20"/>
                  </a:cubicBezTo>
                  <a:cubicBezTo>
                    <a:pt x="70" y="11"/>
                    <a:pt x="61" y="8"/>
                    <a:pt x="54" y="13"/>
                  </a:cubicBezTo>
                  <a:cubicBezTo>
                    <a:pt x="35" y="26"/>
                    <a:pt x="69" y="57"/>
                    <a:pt x="46" y="73"/>
                  </a:cubicBezTo>
                  <a:cubicBezTo>
                    <a:pt x="35" y="80"/>
                    <a:pt x="20" y="76"/>
                    <a:pt x="13" y="65"/>
                  </a:cubicBezTo>
                  <a:cubicBezTo>
                    <a:pt x="7" y="56"/>
                    <a:pt x="7" y="49"/>
                    <a:pt x="6" y="46"/>
                  </a:cubicBezTo>
                  <a:cubicBezTo>
                    <a:pt x="3" y="43"/>
                    <a:pt x="2" y="46"/>
                    <a:pt x="0" y="44"/>
                  </a:cubicBezTo>
                  <a:cubicBezTo>
                    <a:pt x="0" y="44"/>
                    <a:pt x="0" y="43"/>
                    <a:pt x="1" y="42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20" y="27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7"/>
                    <a:pt x="21" y="29"/>
                    <a:pt x="18" y="33"/>
                  </a:cubicBezTo>
                  <a:cubicBezTo>
                    <a:pt x="11" y="44"/>
                    <a:pt x="8" y="53"/>
                    <a:pt x="15" y="63"/>
                  </a:cubicBezTo>
                  <a:cubicBezTo>
                    <a:pt x="19" y="70"/>
                    <a:pt x="26" y="73"/>
                    <a:pt x="33" y="69"/>
                  </a:cubicBezTo>
                  <a:cubicBezTo>
                    <a:pt x="48" y="58"/>
                    <a:pt x="14" y="26"/>
                    <a:pt x="40" y="9"/>
                  </a:cubicBezTo>
                  <a:cubicBezTo>
                    <a:pt x="52" y="0"/>
                    <a:pt x="69" y="5"/>
                    <a:pt x="78" y="19"/>
                  </a:cubicBezTo>
                  <a:cubicBezTo>
                    <a:pt x="85" y="28"/>
                    <a:pt x="83" y="35"/>
                    <a:pt x="86" y="39"/>
                  </a:cubicBezTo>
                  <a:cubicBezTo>
                    <a:pt x="88" y="43"/>
                    <a:pt x="91" y="40"/>
                    <a:pt x="92" y="42"/>
                  </a:cubicBezTo>
                  <a:cubicBezTo>
                    <a:pt x="92" y="42"/>
                    <a:pt x="92" y="43"/>
                    <a:pt x="92" y="43"/>
                  </a:cubicBezTo>
                  <a:lnTo>
                    <a:pt x="66" y="60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3A3E1484-FAD7-44C7-A614-660256752E74}"/>
                </a:ext>
              </a:extLst>
            </p:cNvPr>
            <p:cNvSpPr/>
            <p:nvPr/>
          </p:nvSpPr>
          <p:spPr bwMode="auto">
            <a:xfrm>
              <a:off x="1882872" y="2799697"/>
              <a:ext cx="676402" cy="693670"/>
            </a:xfrm>
            <a:custGeom>
              <a:avLst/>
              <a:gdLst>
                <a:gd name="T0" fmla="*/ 1493789373 w 99"/>
                <a:gd name="T1" fmla="*/ 2147483647 h 102"/>
                <a:gd name="T2" fmla="*/ 1260382929 w 99"/>
                <a:gd name="T3" fmla="*/ 2147483647 h 102"/>
                <a:gd name="T4" fmla="*/ 1167025817 w 99"/>
                <a:gd name="T5" fmla="*/ 2147483647 h 102"/>
                <a:gd name="T6" fmla="*/ 933619372 w 99"/>
                <a:gd name="T7" fmla="*/ 2147483647 h 102"/>
                <a:gd name="T8" fmla="*/ 700212715 w 99"/>
                <a:gd name="T9" fmla="*/ 2147483647 h 102"/>
                <a:gd name="T10" fmla="*/ 746898103 w 99"/>
                <a:gd name="T11" fmla="*/ 2147483647 h 102"/>
                <a:gd name="T12" fmla="*/ 1213704373 w 99"/>
                <a:gd name="T13" fmla="*/ 2147483647 h 102"/>
                <a:gd name="T14" fmla="*/ 2147483647 w 99"/>
                <a:gd name="T15" fmla="*/ 2147483647 h 102"/>
                <a:gd name="T16" fmla="*/ 1960595857 w 99"/>
                <a:gd name="T17" fmla="*/ 1757474050 h 102"/>
                <a:gd name="T18" fmla="*/ 793576659 w 99"/>
                <a:gd name="T19" fmla="*/ 2147483647 h 102"/>
                <a:gd name="T20" fmla="*/ 606848770 w 99"/>
                <a:gd name="T21" fmla="*/ 2147483647 h 102"/>
                <a:gd name="T22" fmla="*/ 466806270 w 99"/>
                <a:gd name="T23" fmla="*/ 2147483647 h 102"/>
                <a:gd name="T24" fmla="*/ 280085107 w 99"/>
                <a:gd name="T25" fmla="*/ 1942473489 h 102"/>
                <a:gd name="T26" fmla="*/ 0 w 99"/>
                <a:gd name="T27" fmla="*/ 1248735264 h 102"/>
                <a:gd name="T28" fmla="*/ 46678569 w 99"/>
                <a:gd name="T29" fmla="*/ 1109980904 h 102"/>
                <a:gd name="T30" fmla="*/ 560170214 w 99"/>
                <a:gd name="T31" fmla="*/ 1433727477 h 102"/>
                <a:gd name="T32" fmla="*/ 2147483647 w 99"/>
                <a:gd name="T33" fmla="*/ 554990452 h 102"/>
                <a:gd name="T34" fmla="*/ 2147483647 w 99"/>
                <a:gd name="T35" fmla="*/ 46251467 h 102"/>
                <a:gd name="T36" fmla="*/ 2147483647 w 99"/>
                <a:gd name="T37" fmla="*/ 92496133 h 102"/>
                <a:gd name="T38" fmla="*/ 2147483647 w 99"/>
                <a:gd name="T39" fmla="*/ 786240919 h 102"/>
                <a:gd name="T40" fmla="*/ 2147483647 w 99"/>
                <a:gd name="T41" fmla="*/ 1479978931 h 102"/>
                <a:gd name="T42" fmla="*/ 2147483647 w 99"/>
                <a:gd name="T43" fmla="*/ 1618726491 h 102"/>
                <a:gd name="T44" fmla="*/ 2147483647 w 99"/>
                <a:gd name="T45" fmla="*/ 1294979917 h 102"/>
                <a:gd name="T46" fmla="*/ 2053959801 w 99"/>
                <a:gd name="T47" fmla="*/ 1757474050 h 102"/>
                <a:gd name="T48" fmla="*/ 2147483647 w 99"/>
                <a:gd name="T49" fmla="*/ 2147483647 h 102"/>
                <a:gd name="T50" fmla="*/ 2147483647 w 99"/>
                <a:gd name="T51" fmla="*/ 2147483647 h 102"/>
                <a:gd name="T52" fmla="*/ 2147483647 w 99"/>
                <a:gd name="T53" fmla="*/ 2034969595 h 102"/>
                <a:gd name="T54" fmla="*/ 2147483647 w 99"/>
                <a:gd name="T55" fmla="*/ 2127472502 h 102"/>
                <a:gd name="T56" fmla="*/ 2147483647 w 99"/>
                <a:gd name="T57" fmla="*/ 2147483647 h 102"/>
                <a:gd name="T58" fmla="*/ 2147483647 w 99"/>
                <a:gd name="T59" fmla="*/ 2147483647 h 102"/>
                <a:gd name="T60" fmla="*/ 2147483647 w 99"/>
                <a:gd name="T61" fmla="*/ 2147483647 h 102"/>
                <a:gd name="T62" fmla="*/ 2147483647 w 99"/>
                <a:gd name="T63" fmla="*/ 2147483647 h 102"/>
                <a:gd name="T64" fmla="*/ 1493789373 w 99"/>
                <a:gd name="T65" fmla="*/ 2147483647 h 10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99"/>
                <a:gd name="T100" fmla="*/ 0 h 102"/>
                <a:gd name="T101" fmla="*/ 99 w 99"/>
                <a:gd name="T102" fmla="*/ 102 h 102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99" h="102">
                  <a:moveTo>
                    <a:pt x="32" y="90"/>
                  </a:moveTo>
                  <a:cubicBezTo>
                    <a:pt x="23" y="93"/>
                    <a:pt x="30" y="101"/>
                    <a:pt x="27" y="102"/>
                  </a:cubicBezTo>
                  <a:cubicBezTo>
                    <a:pt x="26" y="102"/>
                    <a:pt x="26" y="102"/>
                    <a:pt x="25" y="101"/>
                  </a:cubicBezTo>
                  <a:cubicBezTo>
                    <a:pt x="23" y="95"/>
                    <a:pt x="22" y="90"/>
                    <a:pt x="20" y="86"/>
                  </a:cubicBezTo>
                  <a:cubicBezTo>
                    <a:pt x="19" y="81"/>
                    <a:pt x="17" y="76"/>
                    <a:pt x="15" y="71"/>
                  </a:cubicBezTo>
                  <a:cubicBezTo>
                    <a:pt x="15" y="69"/>
                    <a:pt x="15" y="68"/>
                    <a:pt x="16" y="68"/>
                  </a:cubicBezTo>
                  <a:cubicBezTo>
                    <a:pt x="19" y="67"/>
                    <a:pt x="18" y="78"/>
                    <a:pt x="26" y="75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8" y="50"/>
                    <a:pt x="16" y="57"/>
                    <a:pt x="13" y="58"/>
                  </a:cubicBezTo>
                  <a:cubicBezTo>
                    <a:pt x="12" y="59"/>
                    <a:pt x="11" y="58"/>
                    <a:pt x="10" y="57"/>
                  </a:cubicBezTo>
                  <a:cubicBezTo>
                    <a:pt x="9" y="51"/>
                    <a:pt x="7" y="46"/>
                    <a:pt x="6" y="42"/>
                  </a:cubicBezTo>
                  <a:cubicBezTo>
                    <a:pt x="4" y="37"/>
                    <a:pt x="2" y="32"/>
                    <a:pt x="0" y="27"/>
                  </a:cubicBezTo>
                  <a:cubicBezTo>
                    <a:pt x="0" y="25"/>
                    <a:pt x="0" y="25"/>
                    <a:pt x="1" y="24"/>
                  </a:cubicBezTo>
                  <a:cubicBezTo>
                    <a:pt x="4" y="23"/>
                    <a:pt x="3" y="34"/>
                    <a:pt x="12" y="31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76" y="9"/>
                    <a:pt x="68" y="2"/>
                    <a:pt x="71" y="1"/>
                  </a:cubicBezTo>
                  <a:cubicBezTo>
                    <a:pt x="72" y="0"/>
                    <a:pt x="73" y="1"/>
                    <a:pt x="74" y="2"/>
                  </a:cubicBezTo>
                  <a:cubicBezTo>
                    <a:pt x="75" y="8"/>
                    <a:pt x="77" y="13"/>
                    <a:pt x="78" y="17"/>
                  </a:cubicBezTo>
                  <a:cubicBezTo>
                    <a:pt x="80" y="22"/>
                    <a:pt x="82" y="27"/>
                    <a:pt x="84" y="32"/>
                  </a:cubicBezTo>
                  <a:cubicBezTo>
                    <a:pt x="84" y="34"/>
                    <a:pt x="84" y="34"/>
                    <a:pt x="83" y="35"/>
                  </a:cubicBezTo>
                  <a:cubicBezTo>
                    <a:pt x="80" y="36"/>
                    <a:pt x="81" y="25"/>
                    <a:pt x="72" y="28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54" y="66"/>
                    <a:pt x="54" y="66"/>
                    <a:pt x="54" y="6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90" y="53"/>
                    <a:pt x="83" y="45"/>
                    <a:pt x="86" y="44"/>
                  </a:cubicBezTo>
                  <a:cubicBezTo>
                    <a:pt x="87" y="44"/>
                    <a:pt x="88" y="44"/>
                    <a:pt x="88" y="46"/>
                  </a:cubicBezTo>
                  <a:cubicBezTo>
                    <a:pt x="90" y="52"/>
                    <a:pt x="92" y="57"/>
                    <a:pt x="93" y="61"/>
                  </a:cubicBezTo>
                  <a:cubicBezTo>
                    <a:pt x="95" y="65"/>
                    <a:pt x="97" y="70"/>
                    <a:pt x="98" y="76"/>
                  </a:cubicBezTo>
                  <a:cubicBezTo>
                    <a:pt x="99" y="78"/>
                    <a:pt x="99" y="78"/>
                    <a:pt x="98" y="79"/>
                  </a:cubicBezTo>
                  <a:cubicBezTo>
                    <a:pt x="95" y="80"/>
                    <a:pt x="96" y="69"/>
                    <a:pt x="87" y="72"/>
                  </a:cubicBezTo>
                  <a:lnTo>
                    <a:pt x="32" y="90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137EAB5D-F377-482E-8E90-E9DF3FDBC148}"/>
                </a:ext>
              </a:extLst>
            </p:cNvPr>
            <p:cNvSpPr/>
            <p:nvPr/>
          </p:nvSpPr>
          <p:spPr bwMode="auto">
            <a:xfrm>
              <a:off x="1822429" y="2238426"/>
              <a:ext cx="546878" cy="483555"/>
            </a:xfrm>
            <a:custGeom>
              <a:avLst/>
              <a:gdLst>
                <a:gd name="T0" fmla="*/ 560768701 w 80"/>
                <a:gd name="T1" fmla="*/ 2147483647 h 71"/>
                <a:gd name="T2" fmla="*/ 186922883 w 80"/>
                <a:gd name="T3" fmla="*/ 2147483647 h 71"/>
                <a:gd name="T4" fmla="*/ 140192175 w 80"/>
                <a:gd name="T5" fmla="*/ 2147483647 h 71"/>
                <a:gd name="T6" fmla="*/ 93461441 w 80"/>
                <a:gd name="T7" fmla="*/ 2147483647 h 71"/>
                <a:gd name="T8" fmla="*/ 0 w 80"/>
                <a:gd name="T9" fmla="*/ 556619453 h 71"/>
                <a:gd name="T10" fmla="*/ 981338444 w 80"/>
                <a:gd name="T11" fmla="*/ 278309727 h 71"/>
                <a:gd name="T12" fmla="*/ 1121530566 w 80"/>
                <a:gd name="T13" fmla="*/ 231922520 h 71"/>
                <a:gd name="T14" fmla="*/ 1168261273 w 80"/>
                <a:gd name="T15" fmla="*/ 278309727 h 71"/>
                <a:gd name="T16" fmla="*/ 747691530 w 80"/>
                <a:gd name="T17" fmla="*/ 556619453 h 71"/>
                <a:gd name="T18" fmla="*/ 186922883 w 80"/>
                <a:gd name="T19" fmla="*/ 1809006571 h 71"/>
                <a:gd name="T20" fmla="*/ 186922883 w 80"/>
                <a:gd name="T21" fmla="*/ 2087309381 h 71"/>
                <a:gd name="T22" fmla="*/ 1729029760 w 80"/>
                <a:gd name="T23" fmla="*/ 1994541778 h 71"/>
                <a:gd name="T24" fmla="*/ 1729029760 w 80"/>
                <a:gd name="T25" fmla="*/ 1855386968 h 71"/>
                <a:gd name="T26" fmla="*/ 1028069151 w 80"/>
                <a:gd name="T27" fmla="*/ 1252386905 h 71"/>
                <a:gd name="T28" fmla="*/ 887883652 w 80"/>
                <a:gd name="T29" fmla="*/ 1159619302 h 71"/>
                <a:gd name="T30" fmla="*/ 981338444 w 80"/>
                <a:gd name="T31" fmla="*/ 1113232095 h 71"/>
                <a:gd name="T32" fmla="*/ 2147483647 w 80"/>
                <a:gd name="T33" fmla="*/ 1020464492 h 71"/>
                <a:gd name="T34" fmla="*/ 2147483647 w 80"/>
                <a:gd name="T35" fmla="*/ 1113232095 h 71"/>
                <a:gd name="T36" fmla="*/ 2147483647 w 80"/>
                <a:gd name="T37" fmla="*/ 1159619302 h 71"/>
                <a:gd name="T38" fmla="*/ 1822491602 w 80"/>
                <a:gd name="T39" fmla="*/ 1855386968 h 71"/>
                <a:gd name="T40" fmla="*/ 1869222309 w 80"/>
                <a:gd name="T41" fmla="*/ 1994541778 h 71"/>
                <a:gd name="T42" fmla="*/ 2147483647 w 80"/>
                <a:gd name="T43" fmla="*/ 1948161381 h 71"/>
                <a:gd name="T44" fmla="*/ 2147483647 w 80"/>
                <a:gd name="T45" fmla="*/ 1484309319 h 71"/>
                <a:gd name="T46" fmla="*/ 2147483647 w 80"/>
                <a:gd name="T47" fmla="*/ 92767630 h 71"/>
                <a:gd name="T48" fmla="*/ 2147483647 w 80"/>
                <a:gd name="T49" fmla="*/ 46387220 h 71"/>
                <a:gd name="T50" fmla="*/ 2147483647 w 80"/>
                <a:gd name="T51" fmla="*/ 0 h 71"/>
                <a:gd name="T52" fmla="*/ 2147483647 w 80"/>
                <a:gd name="T53" fmla="*/ 0 h 71"/>
                <a:gd name="T54" fmla="*/ 2147483647 w 80"/>
                <a:gd name="T55" fmla="*/ 185542070 h 71"/>
                <a:gd name="T56" fmla="*/ 2147483647 w 80"/>
                <a:gd name="T57" fmla="*/ 2147483647 h 71"/>
                <a:gd name="T58" fmla="*/ 2147483647 w 80"/>
                <a:gd name="T59" fmla="*/ 2147483647 h 71"/>
                <a:gd name="T60" fmla="*/ 2147483647 w 80"/>
                <a:gd name="T61" fmla="*/ 2147483647 h 71"/>
                <a:gd name="T62" fmla="*/ 2147483647 w 80"/>
                <a:gd name="T63" fmla="*/ 2147483647 h 71"/>
                <a:gd name="T64" fmla="*/ 560768701 w 80"/>
                <a:gd name="T65" fmla="*/ 2147483647 h 7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80"/>
                <a:gd name="T100" fmla="*/ 0 h 71"/>
                <a:gd name="T101" fmla="*/ 80 w 80"/>
                <a:gd name="T102" fmla="*/ 71 h 71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80" h="71">
                  <a:moveTo>
                    <a:pt x="12" y="61"/>
                  </a:moveTo>
                  <a:cubicBezTo>
                    <a:pt x="3" y="61"/>
                    <a:pt x="8" y="71"/>
                    <a:pt x="4" y="71"/>
                  </a:cubicBezTo>
                  <a:cubicBezTo>
                    <a:pt x="3" y="71"/>
                    <a:pt x="3" y="71"/>
                    <a:pt x="3" y="69"/>
                  </a:cubicBezTo>
                  <a:cubicBezTo>
                    <a:pt x="2" y="63"/>
                    <a:pt x="2" y="58"/>
                    <a:pt x="2" y="53"/>
                  </a:cubicBezTo>
                  <a:cubicBezTo>
                    <a:pt x="2" y="39"/>
                    <a:pt x="1" y="26"/>
                    <a:pt x="0" y="12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5"/>
                    <a:pt x="24" y="5"/>
                    <a:pt x="24" y="5"/>
                  </a:cubicBezTo>
                  <a:cubicBezTo>
                    <a:pt x="25" y="5"/>
                    <a:pt x="25" y="5"/>
                    <a:pt x="25" y="6"/>
                  </a:cubicBezTo>
                  <a:cubicBezTo>
                    <a:pt x="25" y="7"/>
                    <a:pt x="23" y="7"/>
                    <a:pt x="16" y="12"/>
                  </a:cubicBezTo>
                  <a:cubicBezTo>
                    <a:pt x="8" y="17"/>
                    <a:pt x="3" y="25"/>
                    <a:pt x="4" y="39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6" y="32"/>
                    <a:pt x="30" y="27"/>
                    <a:pt x="22" y="27"/>
                  </a:cubicBezTo>
                  <a:cubicBezTo>
                    <a:pt x="20" y="27"/>
                    <a:pt x="19" y="27"/>
                    <a:pt x="19" y="25"/>
                  </a:cubicBezTo>
                  <a:cubicBezTo>
                    <a:pt x="19" y="25"/>
                    <a:pt x="20" y="24"/>
                    <a:pt x="21" y="24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6" y="22"/>
                    <a:pt x="57" y="23"/>
                    <a:pt x="57" y="24"/>
                  </a:cubicBezTo>
                  <a:cubicBezTo>
                    <a:pt x="57" y="25"/>
                    <a:pt x="56" y="25"/>
                    <a:pt x="54" y="25"/>
                  </a:cubicBezTo>
                  <a:cubicBezTo>
                    <a:pt x="44" y="26"/>
                    <a:pt x="39" y="32"/>
                    <a:pt x="39" y="40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73" y="41"/>
                    <a:pt x="76" y="39"/>
                    <a:pt x="76" y="32"/>
                  </a:cubicBezTo>
                  <a:cubicBezTo>
                    <a:pt x="75" y="14"/>
                    <a:pt x="62" y="5"/>
                    <a:pt x="50" y="2"/>
                  </a:cubicBezTo>
                  <a:cubicBezTo>
                    <a:pt x="48" y="2"/>
                    <a:pt x="47" y="2"/>
                    <a:pt x="47" y="1"/>
                  </a:cubicBezTo>
                  <a:cubicBezTo>
                    <a:pt x="47" y="0"/>
                    <a:pt x="48" y="0"/>
                    <a:pt x="48" y="0"/>
                  </a:cubicBezTo>
                  <a:cubicBezTo>
                    <a:pt x="49" y="0"/>
                    <a:pt x="50" y="0"/>
                    <a:pt x="52" y="0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19"/>
                    <a:pt x="78" y="34"/>
                    <a:pt x="79" y="49"/>
                  </a:cubicBezTo>
                  <a:cubicBezTo>
                    <a:pt x="79" y="54"/>
                    <a:pt x="80" y="59"/>
                    <a:pt x="80" y="65"/>
                  </a:cubicBezTo>
                  <a:cubicBezTo>
                    <a:pt x="80" y="67"/>
                    <a:pt x="79" y="67"/>
                    <a:pt x="78" y="67"/>
                  </a:cubicBezTo>
                  <a:cubicBezTo>
                    <a:pt x="75" y="68"/>
                    <a:pt x="79" y="58"/>
                    <a:pt x="70" y="58"/>
                  </a:cubicBezTo>
                  <a:lnTo>
                    <a:pt x="12" y="61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090D6D75-ECED-438E-AD4C-08CB2D3F0B35}"/>
                </a:ext>
              </a:extLst>
            </p:cNvPr>
            <p:cNvSpPr/>
            <p:nvPr/>
          </p:nvSpPr>
          <p:spPr bwMode="auto">
            <a:xfrm>
              <a:off x="1831063" y="1481433"/>
              <a:ext cx="633227" cy="662010"/>
            </a:xfrm>
            <a:custGeom>
              <a:avLst/>
              <a:gdLst>
                <a:gd name="T0" fmla="*/ 2147483647 w 93"/>
                <a:gd name="T1" fmla="*/ 2147483647 h 97"/>
                <a:gd name="T2" fmla="*/ 2147483647 w 93"/>
                <a:gd name="T3" fmla="*/ 2147483647 h 97"/>
                <a:gd name="T4" fmla="*/ 2147483647 w 93"/>
                <a:gd name="T5" fmla="*/ 2147483647 h 97"/>
                <a:gd name="T6" fmla="*/ 2147483647 w 93"/>
                <a:gd name="T7" fmla="*/ 2147483647 h 97"/>
                <a:gd name="T8" fmla="*/ 2147483647 w 93"/>
                <a:gd name="T9" fmla="*/ 2147483647 h 97"/>
                <a:gd name="T10" fmla="*/ 2147483647 w 93"/>
                <a:gd name="T11" fmla="*/ 2147483647 h 97"/>
                <a:gd name="T12" fmla="*/ 2147483647 w 93"/>
                <a:gd name="T13" fmla="*/ 2147483647 h 97"/>
                <a:gd name="T14" fmla="*/ 2147483647 w 93"/>
                <a:gd name="T15" fmla="*/ 2147483647 h 97"/>
                <a:gd name="T16" fmla="*/ 2147483647 w 93"/>
                <a:gd name="T17" fmla="*/ 2147483647 h 97"/>
                <a:gd name="T18" fmla="*/ 602695941 w 93"/>
                <a:gd name="T19" fmla="*/ 2147483647 h 97"/>
                <a:gd name="T20" fmla="*/ 139085254 w 93"/>
                <a:gd name="T21" fmla="*/ 2147483647 h 97"/>
                <a:gd name="T22" fmla="*/ 46361747 w 93"/>
                <a:gd name="T23" fmla="*/ 2147483647 h 97"/>
                <a:gd name="T24" fmla="*/ 46361747 w 93"/>
                <a:gd name="T25" fmla="*/ 2147483647 h 97"/>
                <a:gd name="T26" fmla="*/ 139085254 w 93"/>
                <a:gd name="T27" fmla="*/ 2147483647 h 97"/>
                <a:gd name="T28" fmla="*/ 278163699 w 93"/>
                <a:gd name="T29" fmla="*/ 2147483647 h 97"/>
                <a:gd name="T30" fmla="*/ 2147483647 w 93"/>
                <a:gd name="T31" fmla="*/ 1211041555 h 97"/>
                <a:gd name="T32" fmla="*/ 2147483647 w 93"/>
                <a:gd name="T33" fmla="*/ 1211041555 h 97"/>
                <a:gd name="T34" fmla="*/ 1483555475 w 93"/>
                <a:gd name="T35" fmla="*/ 884991282 h 97"/>
                <a:gd name="T36" fmla="*/ 741774333 w 93"/>
                <a:gd name="T37" fmla="*/ 1071302891 h 97"/>
                <a:gd name="T38" fmla="*/ 602695941 w 93"/>
                <a:gd name="T39" fmla="*/ 1304200665 h 97"/>
                <a:gd name="T40" fmla="*/ 556334208 w 93"/>
                <a:gd name="T41" fmla="*/ 1211041555 h 97"/>
                <a:gd name="T42" fmla="*/ 695412600 w 93"/>
                <a:gd name="T43" fmla="*/ 652100333 h 97"/>
                <a:gd name="T44" fmla="*/ 834497800 w 93"/>
                <a:gd name="T45" fmla="*/ 46579568 h 97"/>
                <a:gd name="T46" fmla="*/ 880859534 w 93"/>
                <a:gd name="T47" fmla="*/ 0 h 97"/>
                <a:gd name="T48" fmla="*/ 927221480 w 93"/>
                <a:gd name="T49" fmla="*/ 279470611 h 97"/>
                <a:gd name="T50" fmla="*/ 1483555475 w 93"/>
                <a:gd name="T51" fmla="*/ 745259443 h 97"/>
                <a:gd name="T52" fmla="*/ 2147483647 w 93"/>
                <a:gd name="T53" fmla="*/ 1350780220 h 97"/>
                <a:gd name="T54" fmla="*/ 2147483647 w 93"/>
                <a:gd name="T55" fmla="*/ 1443932505 h 97"/>
                <a:gd name="T56" fmla="*/ 2147483647 w 93"/>
                <a:gd name="T57" fmla="*/ 1537091615 h 97"/>
                <a:gd name="T58" fmla="*/ 788136067 w 93"/>
                <a:gd name="T59" fmla="*/ 2147483647 h 97"/>
                <a:gd name="T60" fmla="*/ 788136067 w 93"/>
                <a:gd name="T61" fmla="*/ 2147483647 h 97"/>
                <a:gd name="T62" fmla="*/ 2147483647 w 93"/>
                <a:gd name="T63" fmla="*/ 2147483647 h 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93"/>
                <a:gd name="T97" fmla="*/ 0 h 97"/>
                <a:gd name="T98" fmla="*/ 93 w 93"/>
                <a:gd name="T99" fmla="*/ 97 h 97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93" h="97">
                  <a:moveTo>
                    <a:pt x="62" y="78"/>
                  </a:moveTo>
                  <a:cubicBezTo>
                    <a:pt x="71" y="80"/>
                    <a:pt x="75" y="77"/>
                    <a:pt x="77" y="74"/>
                  </a:cubicBezTo>
                  <a:cubicBezTo>
                    <a:pt x="79" y="71"/>
                    <a:pt x="79" y="68"/>
                    <a:pt x="81" y="69"/>
                  </a:cubicBezTo>
                  <a:cubicBezTo>
                    <a:pt x="81" y="69"/>
                    <a:pt x="82" y="69"/>
                    <a:pt x="81" y="70"/>
                  </a:cubicBezTo>
                  <a:cubicBezTo>
                    <a:pt x="81" y="74"/>
                    <a:pt x="79" y="78"/>
                    <a:pt x="79" y="83"/>
                  </a:cubicBezTo>
                  <a:cubicBezTo>
                    <a:pt x="78" y="87"/>
                    <a:pt x="77" y="92"/>
                    <a:pt x="76" y="96"/>
                  </a:cubicBezTo>
                  <a:cubicBezTo>
                    <a:pt x="76" y="97"/>
                    <a:pt x="75" y="97"/>
                    <a:pt x="74" y="97"/>
                  </a:cubicBezTo>
                  <a:cubicBezTo>
                    <a:pt x="73" y="96"/>
                    <a:pt x="74" y="94"/>
                    <a:pt x="74" y="90"/>
                  </a:cubicBezTo>
                  <a:cubicBezTo>
                    <a:pt x="73" y="87"/>
                    <a:pt x="70" y="82"/>
                    <a:pt x="61" y="8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7" y="72"/>
                    <a:pt x="5" y="75"/>
                    <a:pt x="3" y="79"/>
                  </a:cubicBezTo>
                  <a:cubicBezTo>
                    <a:pt x="3" y="80"/>
                    <a:pt x="3" y="81"/>
                    <a:pt x="1" y="81"/>
                  </a:cubicBezTo>
                  <a:cubicBezTo>
                    <a:pt x="1" y="81"/>
                    <a:pt x="0" y="80"/>
                    <a:pt x="1" y="79"/>
                  </a:cubicBezTo>
                  <a:cubicBezTo>
                    <a:pt x="1" y="75"/>
                    <a:pt x="2" y="71"/>
                    <a:pt x="3" y="67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5" y="26"/>
                    <a:pt x="65" y="26"/>
                    <a:pt x="65" y="26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23" y="17"/>
                    <a:pt x="19" y="20"/>
                    <a:pt x="16" y="23"/>
                  </a:cubicBezTo>
                  <a:cubicBezTo>
                    <a:pt x="14" y="25"/>
                    <a:pt x="15" y="29"/>
                    <a:pt x="13" y="28"/>
                  </a:cubicBezTo>
                  <a:cubicBezTo>
                    <a:pt x="12" y="28"/>
                    <a:pt x="12" y="28"/>
                    <a:pt x="12" y="26"/>
                  </a:cubicBezTo>
                  <a:cubicBezTo>
                    <a:pt x="13" y="23"/>
                    <a:pt x="14" y="18"/>
                    <a:pt x="15" y="14"/>
                  </a:cubicBezTo>
                  <a:cubicBezTo>
                    <a:pt x="16" y="9"/>
                    <a:pt x="17" y="5"/>
                    <a:pt x="18" y="1"/>
                  </a:cubicBezTo>
                  <a:cubicBezTo>
                    <a:pt x="18" y="0"/>
                    <a:pt x="19" y="0"/>
                    <a:pt x="19" y="0"/>
                  </a:cubicBezTo>
                  <a:cubicBezTo>
                    <a:pt x="21" y="0"/>
                    <a:pt x="19" y="3"/>
                    <a:pt x="20" y="6"/>
                  </a:cubicBezTo>
                  <a:cubicBezTo>
                    <a:pt x="21" y="10"/>
                    <a:pt x="24" y="14"/>
                    <a:pt x="32" y="16"/>
                  </a:cubicBezTo>
                  <a:cubicBezTo>
                    <a:pt x="89" y="29"/>
                    <a:pt x="89" y="29"/>
                    <a:pt x="89" y="29"/>
                  </a:cubicBezTo>
                  <a:cubicBezTo>
                    <a:pt x="91" y="29"/>
                    <a:pt x="93" y="30"/>
                    <a:pt x="93" y="31"/>
                  </a:cubicBezTo>
                  <a:cubicBezTo>
                    <a:pt x="93" y="31"/>
                    <a:pt x="91" y="32"/>
                    <a:pt x="90" y="33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7" y="68"/>
                    <a:pt x="17" y="68"/>
                    <a:pt x="17" y="68"/>
                  </a:cubicBezTo>
                  <a:lnTo>
                    <a:pt x="62" y="78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F1B855DE-AB86-4675-AF61-A11588C2CF42}"/>
                </a:ext>
              </a:extLst>
            </p:cNvPr>
            <p:cNvSpPr/>
            <p:nvPr/>
          </p:nvSpPr>
          <p:spPr bwMode="auto">
            <a:xfrm>
              <a:off x="2026788" y="992122"/>
              <a:ext cx="607323" cy="604444"/>
            </a:xfrm>
            <a:custGeom>
              <a:avLst/>
              <a:gdLst>
                <a:gd name="T0" fmla="*/ 2147483647 w 89"/>
                <a:gd name="T1" fmla="*/ 2147483647 h 89"/>
                <a:gd name="T2" fmla="*/ 2147483647 w 89"/>
                <a:gd name="T3" fmla="*/ 1522112142 h 89"/>
                <a:gd name="T4" fmla="*/ 2147483647 w 89"/>
                <a:gd name="T5" fmla="*/ 968618207 h 89"/>
                <a:gd name="T6" fmla="*/ 2147483647 w 89"/>
                <a:gd name="T7" fmla="*/ 968618207 h 89"/>
                <a:gd name="T8" fmla="*/ 2147483647 w 89"/>
                <a:gd name="T9" fmla="*/ 1060867196 h 89"/>
                <a:gd name="T10" fmla="*/ 2147483647 w 89"/>
                <a:gd name="T11" fmla="*/ 1752731219 h 89"/>
                <a:gd name="T12" fmla="*/ 2147483647 w 89"/>
                <a:gd name="T13" fmla="*/ 2147483647 h 89"/>
                <a:gd name="T14" fmla="*/ 2147483647 w 89"/>
                <a:gd name="T15" fmla="*/ 2147483647 h 89"/>
                <a:gd name="T16" fmla="*/ 2147483647 w 89"/>
                <a:gd name="T17" fmla="*/ 2147483647 h 89"/>
                <a:gd name="T18" fmla="*/ 2147483647 w 89"/>
                <a:gd name="T19" fmla="*/ 2147483647 h 89"/>
                <a:gd name="T20" fmla="*/ 745041978 w 89"/>
                <a:gd name="T21" fmla="*/ 830241115 h 89"/>
                <a:gd name="T22" fmla="*/ 605344088 w 89"/>
                <a:gd name="T23" fmla="*/ 1106988295 h 89"/>
                <a:gd name="T24" fmla="*/ 651910051 w 89"/>
                <a:gd name="T25" fmla="*/ 2147483647 h 89"/>
                <a:gd name="T26" fmla="*/ 977865184 w 89"/>
                <a:gd name="T27" fmla="*/ 2147483647 h 89"/>
                <a:gd name="T28" fmla="*/ 884733044 w 89"/>
                <a:gd name="T29" fmla="*/ 2147483647 h 89"/>
                <a:gd name="T30" fmla="*/ 791607941 w 89"/>
                <a:gd name="T31" fmla="*/ 2147483647 h 89"/>
                <a:gd name="T32" fmla="*/ 0 w 89"/>
                <a:gd name="T33" fmla="*/ 2147483647 h 89"/>
                <a:gd name="T34" fmla="*/ 512212161 w 89"/>
                <a:gd name="T35" fmla="*/ 1106988295 h 89"/>
                <a:gd name="T36" fmla="*/ 977865184 w 89"/>
                <a:gd name="T37" fmla="*/ 46127904 h 89"/>
                <a:gd name="T38" fmla="*/ 1070997110 w 89"/>
                <a:gd name="T39" fmla="*/ 0 h 89"/>
                <a:gd name="T40" fmla="*/ 1164122213 w 89"/>
                <a:gd name="T41" fmla="*/ 138376933 h 89"/>
                <a:gd name="T42" fmla="*/ 2147483647 w 89"/>
                <a:gd name="T43" fmla="*/ 2147483647 h 89"/>
                <a:gd name="T44" fmla="*/ 2147483647 w 89"/>
                <a:gd name="T45" fmla="*/ 2147483647 h 8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89"/>
                <a:gd name="T70" fmla="*/ 0 h 89"/>
                <a:gd name="T71" fmla="*/ 89 w 89"/>
                <a:gd name="T72" fmla="*/ 89 h 89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89" h="89">
                  <a:moveTo>
                    <a:pt x="75" y="62"/>
                  </a:moveTo>
                  <a:cubicBezTo>
                    <a:pt x="80" y="50"/>
                    <a:pt x="78" y="40"/>
                    <a:pt x="74" y="33"/>
                  </a:cubicBezTo>
                  <a:cubicBezTo>
                    <a:pt x="70" y="25"/>
                    <a:pt x="64" y="23"/>
                    <a:pt x="64" y="21"/>
                  </a:cubicBezTo>
                  <a:cubicBezTo>
                    <a:pt x="65" y="21"/>
                    <a:pt x="65" y="20"/>
                    <a:pt x="66" y="21"/>
                  </a:cubicBezTo>
                  <a:cubicBezTo>
                    <a:pt x="67" y="21"/>
                    <a:pt x="68" y="22"/>
                    <a:pt x="70" y="23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85" y="46"/>
                    <a:pt x="81" y="54"/>
                    <a:pt x="77" y="62"/>
                  </a:cubicBezTo>
                  <a:cubicBezTo>
                    <a:pt x="73" y="71"/>
                    <a:pt x="70" y="79"/>
                    <a:pt x="66" y="88"/>
                  </a:cubicBezTo>
                  <a:cubicBezTo>
                    <a:pt x="65" y="89"/>
                    <a:pt x="65" y="89"/>
                    <a:pt x="64" y="89"/>
                  </a:cubicBezTo>
                  <a:cubicBezTo>
                    <a:pt x="64" y="88"/>
                    <a:pt x="63" y="88"/>
                    <a:pt x="62" y="86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8" y="36"/>
                    <a:pt x="9" y="45"/>
                    <a:pt x="14" y="53"/>
                  </a:cubicBezTo>
                  <a:cubicBezTo>
                    <a:pt x="20" y="61"/>
                    <a:pt x="21" y="61"/>
                    <a:pt x="21" y="62"/>
                  </a:cubicBezTo>
                  <a:cubicBezTo>
                    <a:pt x="20" y="63"/>
                    <a:pt x="20" y="63"/>
                    <a:pt x="19" y="63"/>
                  </a:cubicBezTo>
                  <a:cubicBezTo>
                    <a:pt x="19" y="63"/>
                    <a:pt x="18" y="62"/>
                    <a:pt x="17" y="61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3" y="39"/>
                    <a:pt x="7" y="32"/>
                    <a:pt x="11" y="24"/>
                  </a:cubicBezTo>
                  <a:cubicBezTo>
                    <a:pt x="14" y="17"/>
                    <a:pt x="17" y="9"/>
                    <a:pt x="21" y="1"/>
                  </a:cubicBezTo>
                  <a:cubicBezTo>
                    <a:pt x="22" y="0"/>
                    <a:pt x="22" y="0"/>
                    <a:pt x="23" y="0"/>
                  </a:cubicBezTo>
                  <a:cubicBezTo>
                    <a:pt x="23" y="0"/>
                    <a:pt x="24" y="2"/>
                    <a:pt x="25" y="3"/>
                  </a:cubicBezTo>
                  <a:cubicBezTo>
                    <a:pt x="71" y="70"/>
                    <a:pt x="71" y="70"/>
                    <a:pt x="71" y="70"/>
                  </a:cubicBezTo>
                  <a:lnTo>
                    <a:pt x="75" y="62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9BDBA5D6-931A-4ACB-8C2B-270CFA47B552}"/>
                </a:ext>
              </a:extLst>
            </p:cNvPr>
            <p:cNvSpPr/>
            <p:nvPr/>
          </p:nvSpPr>
          <p:spPr bwMode="auto">
            <a:xfrm>
              <a:off x="2259931" y="404947"/>
              <a:ext cx="756995" cy="762750"/>
            </a:xfrm>
            <a:custGeom>
              <a:avLst/>
              <a:gdLst>
                <a:gd name="T0" fmla="*/ 604620819 w 111"/>
                <a:gd name="T1" fmla="*/ 2147483647 h 112"/>
                <a:gd name="T2" fmla="*/ 46510864 w 111"/>
                <a:gd name="T3" fmla="*/ 2147483647 h 112"/>
                <a:gd name="T4" fmla="*/ 93021729 w 111"/>
                <a:gd name="T5" fmla="*/ 2147483647 h 112"/>
                <a:gd name="T6" fmla="*/ 558109968 w 111"/>
                <a:gd name="T7" fmla="*/ 2147483647 h 112"/>
                <a:gd name="T8" fmla="*/ 976694202 w 111"/>
                <a:gd name="T9" fmla="*/ 1716051253 h 112"/>
                <a:gd name="T10" fmla="*/ 1116226756 w 111"/>
                <a:gd name="T11" fmla="*/ 1669673341 h 112"/>
                <a:gd name="T12" fmla="*/ 1116226756 w 111"/>
                <a:gd name="T13" fmla="*/ 2147483647 h 112"/>
                <a:gd name="T14" fmla="*/ 2046410107 w 111"/>
                <a:gd name="T15" fmla="*/ 2147483647 h 112"/>
                <a:gd name="T16" fmla="*/ 2147483647 w 111"/>
                <a:gd name="T17" fmla="*/ 1947948046 h 112"/>
                <a:gd name="T18" fmla="*/ 1953395224 w 111"/>
                <a:gd name="T19" fmla="*/ 1205873796 h 112"/>
                <a:gd name="T20" fmla="*/ 1395278223 w 111"/>
                <a:gd name="T21" fmla="*/ 1345014340 h 112"/>
                <a:gd name="T22" fmla="*/ 1395278223 w 111"/>
                <a:gd name="T23" fmla="*/ 1205873796 h 112"/>
                <a:gd name="T24" fmla="*/ 1860373522 w 111"/>
                <a:gd name="T25" fmla="*/ 649318214 h 112"/>
                <a:gd name="T26" fmla="*/ 2147483647 w 111"/>
                <a:gd name="T27" fmla="*/ 46377925 h 112"/>
                <a:gd name="T28" fmla="*/ 2147483647 w 111"/>
                <a:gd name="T29" fmla="*/ 0 h 112"/>
                <a:gd name="T30" fmla="*/ 2147483647 w 111"/>
                <a:gd name="T31" fmla="*/ 602933493 h 112"/>
                <a:gd name="T32" fmla="*/ 2147483647 w 111"/>
                <a:gd name="T33" fmla="*/ 2147483647 h 112"/>
                <a:gd name="T34" fmla="*/ 2147483647 w 111"/>
                <a:gd name="T35" fmla="*/ 2147483647 h 112"/>
                <a:gd name="T36" fmla="*/ 2147483647 w 111"/>
                <a:gd name="T37" fmla="*/ 2147483647 h 112"/>
                <a:gd name="T38" fmla="*/ 2147483647 w 111"/>
                <a:gd name="T39" fmla="*/ 2147483647 h 112"/>
                <a:gd name="T40" fmla="*/ 2147483647 w 111"/>
                <a:gd name="T41" fmla="*/ 2147483647 h 112"/>
                <a:gd name="T42" fmla="*/ 2147483647 w 111"/>
                <a:gd name="T43" fmla="*/ 2147483647 h 112"/>
                <a:gd name="T44" fmla="*/ 2147483647 w 111"/>
                <a:gd name="T45" fmla="*/ 2147483647 h 112"/>
                <a:gd name="T46" fmla="*/ 2147483647 w 111"/>
                <a:gd name="T47" fmla="*/ 2040710679 h 112"/>
                <a:gd name="T48" fmla="*/ 2139431809 w 111"/>
                <a:gd name="T49" fmla="*/ 2147483647 h 112"/>
                <a:gd name="T50" fmla="*/ 2147483647 w 111"/>
                <a:gd name="T51" fmla="*/ 2147483647 h 112"/>
                <a:gd name="T52" fmla="*/ 2147483647 w 111"/>
                <a:gd name="T53" fmla="*/ 2147483647 h 112"/>
                <a:gd name="T54" fmla="*/ 2147483647 w 111"/>
                <a:gd name="T55" fmla="*/ 2147483647 h 112"/>
                <a:gd name="T56" fmla="*/ 2147483647 w 111"/>
                <a:gd name="T57" fmla="*/ 2147483647 h 112"/>
                <a:gd name="T58" fmla="*/ 2147483647 w 111"/>
                <a:gd name="T59" fmla="*/ 2147483647 h 112"/>
                <a:gd name="T60" fmla="*/ 2147483647 w 111"/>
                <a:gd name="T61" fmla="*/ 2147483647 h 112"/>
                <a:gd name="T62" fmla="*/ 2147483647 w 111"/>
                <a:gd name="T63" fmla="*/ 2147483647 h 112"/>
                <a:gd name="T64" fmla="*/ 604620819 w 111"/>
                <a:gd name="T65" fmla="*/ 2147483647 h 11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111"/>
                <a:gd name="T100" fmla="*/ 0 h 112"/>
                <a:gd name="T101" fmla="*/ 111 w 111"/>
                <a:gd name="T102" fmla="*/ 112 h 112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111" h="112">
                  <a:moveTo>
                    <a:pt x="13" y="62"/>
                  </a:moveTo>
                  <a:cubicBezTo>
                    <a:pt x="6" y="56"/>
                    <a:pt x="4" y="67"/>
                    <a:pt x="1" y="65"/>
                  </a:cubicBezTo>
                  <a:cubicBezTo>
                    <a:pt x="1" y="64"/>
                    <a:pt x="0" y="63"/>
                    <a:pt x="2" y="62"/>
                  </a:cubicBezTo>
                  <a:cubicBezTo>
                    <a:pt x="5" y="57"/>
                    <a:pt x="9" y="53"/>
                    <a:pt x="12" y="50"/>
                  </a:cubicBezTo>
                  <a:cubicBezTo>
                    <a:pt x="14" y="46"/>
                    <a:pt x="18" y="42"/>
                    <a:pt x="21" y="37"/>
                  </a:cubicBezTo>
                  <a:cubicBezTo>
                    <a:pt x="22" y="36"/>
                    <a:pt x="23" y="36"/>
                    <a:pt x="24" y="36"/>
                  </a:cubicBezTo>
                  <a:cubicBezTo>
                    <a:pt x="26" y="38"/>
                    <a:pt x="17" y="43"/>
                    <a:pt x="24" y="49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35" y="20"/>
                    <a:pt x="33" y="31"/>
                    <a:pt x="30" y="29"/>
                  </a:cubicBezTo>
                  <a:cubicBezTo>
                    <a:pt x="29" y="28"/>
                    <a:pt x="29" y="27"/>
                    <a:pt x="30" y="26"/>
                  </a:cubicBezTo>
                  <a:cubicBezTo>
                    <a:pt x="34" y="21"/>
                    <a:pt x="38" y="17"/>
                    <a:pt x="40" y="14"/>
                  </a:cubicBezTo>
                  <a:cubicBezTo>
                    <a:pt x="43" y="10"/>
                    <a:pt x="46" y="6"/>
                    <a:pt x="50" y="1"/>
                  </a:cubicBezTo>
                  <a:cubicBezTo>
                    <a:pt x="51" y="0"/>
                    <a:pt x="52" y="0"/>
                    <a:pt x="53" y="0"/>
                  </a:cubicBezTo>
                  <a:cubicBezTo>
                    <a:pt x="55" y="2"/>
                    <a:pt x="46" y="7"/>
                    <a:pt x="53" y="13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105" y="55"/>
                    <a:pt x="108" y="45"/>
                    <a:pt x="111" y="47"/>
                  </a:cubicBezTo>
                  <a:cubicBezTo>
                    <a:pt x="111" y="47"/>
                    <a:pt x="111" y="48"/>
                    <a:pt x="110" y="50"/>
                  </a:cubicBezTo>
                  <a:cubicBezTo>
                    <a:pt x="107" y="54"/>
                    <a:pt x="103" y="58"/>
                    <a:pt x="100" y="62"/>
                  </a:cubicBezTo>
                  <a:cubicBezTo>
                    <a:pt x="97" y="65"/>
                    <a:pt x="94" y="70"/>
                    <a:pt x="91" y="74"/>
                  </a:cubicBezTo>
                  <a:cubicBezTo>
                    <a:pt x="89" y="76"/>
                    <a:pt x="89" y="76"/>
                    <a:pt x="88" y="75"/>
                  </a:cubicBezTo>
                  <a:cubicBezTo>
                    <a:pt x="86" y="73"/>
                    <a:pt x="95" y="68"/>
                    <a:pt x="88" y="62"/>
                  </a:cubicBezTo>
                  <a:cubicBezTo>
                    <a:pt x="65" y="44"/>
                    <a:pt x="65" y="44"/>
                    <a:pt x="65" y="44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77" y="91"/>
                    <a:pt x="79" y="81"/>
                    <a:pt x="82" y="83"/>
                  </a:cubicBezTo>
                  <a:cubicBezTo>
                    <a:pt x="82" y="83"/>
                    <a:pt x="83" y="84"/>
                    <a:pt x="81" y="86"/>
                  </a:cubicBezTo>
                  <a:cubicBezTo>
                    <a:pt x="78" y="90"/>
                    <a:pt x="74" y="94"/>
                    <a:pt x="71" y="98"/>
                  </a:cubicBezTo>
                  <a:cubicBezTo>
                    <a:pt x="69" y="101"/>
                    <a:pt x="65" y="106"/>
                    <a:pt x="62" y="110"/>
                  </a:cubicBezTo>
                  <a:cubicBezTo>
                    <a:pt x="61" y="112"/>
                    <a:pt x="60" y="112"/>
                    <a:pt x="59" y="111"/>
                  </a:cubicBezTo>
                  <a:cubicBezTo>
                    <a:pt x="57" y="109"/>
                    <a:pt x="66" y="104"/>
                    <a:pt x="59" y="98"/>
                  </a:cubicBezTo>
                  <a:lnTo>
                    <a:pt x="13" y="62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FB96FAC0-4194-4918-B747-D3DCDF102111}"/>
                </a:ext>
              </a:extLst>
            </p:cNvPr>
            <p:cNvSpPr/>
            <p:nvPr/>
          </p:nvSpPr>
          <p:spPr bwMode="auto">
            <a:xfrm>
              <a:off x="2798173" y="1985"/>
              <a:ext cx="656253" cy="662010"/>
            </a:xfrm>
            <a:custGeom>
              <a:avLst/>
              <a:gdLst>
                <a:gd name="T0" fmla="*/ 607498891 w 96"/>
                <a:gd name="T1" fmla="*/ 1676823455 h 97"/>
                <a:gd name="T2" fmla="*/ 0 w 96"/>
                <a:gd name="T3" fmla="*/ 1676823455 h 97"/>
                <a:gd name="T4" fmla="*/ 46730681 w 96"/>
                <a:gd name="T5" fmla="*/ 1537091615 h 97"/>
                <a:gd name="T6" fmla="*/ 654229559 w 96"/>
                <a:gd name="T7" fmla="*/ 1117882446 h 97"/>
                <a:gd name="T8" fmla="*/ 2147483647 w 96"/>
                <a:gd name="T9" fmla="*/ 0 h 97"/>
                <a:gd name="T10" fmla="*/ 2147483647 w 96"/>
                <a:gd name="T11" fmla="*/ 652100333 h 97"/>
                <a:gd name="T12" fmla="*/ 2147483647 w 96"/>
                <a:gd name="T13" fmla="*/ 745259443 h 97"/>
                <a:gd name="T14" fmla="*/ 2147483647 w 96"/>
                <a:gd name="T15" fmla="*/ 838411728 h 97"/>
                <a:gd name="T16" fmla="*/ 2147483647 w 96"/>
                <a:gd name="T17" fmla="*/ 605520778 h 97"/>
                <a:gd name="T18" fmla="*/ 1261721614 w 96"/>
                <a:gd name="T19" fmla="*/ 838411728 h 97"/>
                <a:gd name="T20" fmla="*/ 1028068277 w 96"/>
                <a:gd name="T21" fmla="*/ 978150606 h 97"/>
                <a:gd name="T22" fmla="*/ 1915951387 w 96"/>
                <a:gd name="T23" fmla="*/ 2147483647 h 97"/>
                <a:gd name="T24" fmla="*/ 2009412722 w 96"/>
                <a:gd name="T25" fmla="*/ 2142612606 h 97"/>
                <a:gd name="T26" fmla="*/ 2147483647 w 96"/>
                <a:gd name="T27" fmla="*/ 1211041555 h 97"/>
                <a:gd name="T28" fmla="*/ 2147483647 w 96"/>
                <a:gd name="T29" fmla="*/ 1071302891 h 97"/>
                <a:gd name="T30" fmla="*/ 2147483647 w 96"/>
                <a:gd name="T31" fmla="*/ 1117882446 h 97"/>
                <a:gd name="T32" fmla="*/ 2147483647 w 96"/>
                <a:gd name="T33" fmla="*/ 2147483647 h 97"/>
                <a:gd name="T34" fmla="*/ 2147483647 w 96"/>
                <a:gd name="T35" fmla="*/ 2147483647 h 97"/>
                <a:gd name="T36" fmla="*/ 2147483647 w 96"/>
                <a:gd name="T37" fmla="*/ 2147483647 h 97"/>
                <a:gd name="T38" fmla="*/ 2102874057 w 96"/>
                <a:gd name="T39" fmla="*/ 2147483647 h 97"/>
                <a:gd name="T40" fmla="*/ 2009412722 w 96"/>
                <a:gd name="T41" fmla="*/ 2147483647 h 97"/>
                <a:gd name="T42" fmla="*/ 2147483647 w 96"/>
                <a:gd name="T43" fmla="*/ 2147483647 h 97"/>
                <a:gd name="T44" fmla="*/ 2147483647 w 96"/>
                <a:gd name="T45" fmla="*/ 2147483647 h 97"/>
                <a:gd name="T46" fmla="*/ 2147483647 w 96"/>
                <a:gd name="T47" fmla="*/ 1723403010 h 97"/>
                <a:gd name="T48" fmla="*/ 2147483647 w 96"/>
                <a:gd name="T49" fmla="*/ 1537091615 h 97"/>
                <a:gd name="T50" fmla="*/ 2147483647 w 96"/>
                <a:gd name="T51" fmla="*/ 1583671170 h 97"/>
                <a:gd name="T52" fmla="*/ 2147483647 w 96"/>
                <a:gd name="T53" fmla="*/ 1723403010 h 97"/>
                <a:gd name="T54" fmla="*/ 2147483647 w 96"/>
                <a:gd name="T55" fmla="*/ 2147483647 h 97"/>
                <a:gd name="T56" fmla="*/ 2147483647 w 96"/>
                <a:gd name="T57" fmla="*/ 2147483647 h 97"/>
                <a:gd name="T58" fmla="*/ 2147483647 w 96"/>
                <a:gd name="T59" fmla="*/ 2147483647 h 97"/>
                <a:gd name="T60" fmla="*/ 2009412722 w 96"/>
                <a:gd name="T61" fmla="*/ 2147483647 h 97"/>
                <a:gd name="T62" fmla="*/ 2147483647 w 96"/>
                <a:gd name="T63" fmla="*/ 2147483647 h 97"/>
                <a:gd name="T64" fmla="*/ 607498891 w 96"/>
                <a:gd name="T65" fmla="*/ 1676823455 h 9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96"/>
                <a:gd name="T100" fmla="*/ 0 h 97"/>
                <a:gd name="T101" fmla="*/ 96 w 96"/>
                <a:gd name="T102" fmla="*/ 97 h 97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96" h="97">
                  <a:moveTo>
                    <a:pt x="13" y="36"/>
                  </a:moveTo>
                  <a:cubicBezTo>
                    <a:pt x="7" y="29"/>
                    <a:pt x="2" y="38"/>
                    <a:pt x="0" y="36"/>
                  </a:cubicBezTo>
                  <a:cubicBezTo>
                    <a:pt x="0" y="35"/>
                    <a:pt x="0" y="34"/>
                    <a:pt x="1" y="33"/>
                  </a:cubicBezTo>
                  <a:cubicBezTo>
                    <a:pt x="6" y="30"/>
                    <a:pt x="10" y="27"/>
                    <a:pt x="14" y="24"/>
                  </a:cubicBezTo>
                  <a:cubicBezTo>
                    <a:pt x="25" y="16"/>
                    <a:pt x="36" y="8"/>
                    <a:pt x="47" y="0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7"/>
                    <a:pt x="67" y="17"/>
                    <a:pt x="66" y="18"/>
                  </a:cubicBezTo>
                  <a:cubicBezTo>
                    <a:pt x="65" y="18"/>
                    <a:pt x="64" y="17"/>
                    <a:pt x="56" y="13"/>
                  </a:cubicBezTo>
                  <a:cubicBezTo>
                    <a:pt x="47" y="9"/>
                    <a:pt x="38" y="10"/>
                    <a:pt x="27" y="18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50" y="42"/>
                    <a:pt x="51" y="33"/>
                    <a:pt x="47" y="26"/>
                  </a:cubicBezTo>
                  <a:cubicBezTo>
                    <a:pt x="46" y="25"/>
                    <a:pt x="46" y="24"/>
                    <a:pt x="46" y="23"/>
                  </a:cubicBezTo>
                  <a:cubicBezTo>
                    <a:pt x="47" y="23"/>
                    <a:pt x="48" y="23"/>
                    <a:pt x="48" y="24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9" y="53"/>
                    <a:pt x="69" y="54"/>
                    <a:pt x="68" y="54"/>
                  </a:cubicBezTo>
                  <a:cubicBezTo>
                    <a:pt x="68" y="55"/>
                    <a:pt x="67" y="54"/>
                    <a:pt x="66" y="53"/>
                  </a:cubicBezTo>
                  <a:cubicBezTo>
                    <a:pt x="59" y="45"/>
                    <a:pt x="52" y="44"/>
                    <a:pt x="45" y="48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62" y="77"/>
                    <a:pt x="66" y="78"/>
                    <a:pt x="72" y="74"/>
                  </a:cubicBezTo>
                  <a:cubicBezTo>
                    <a:pt x="86" y="64"/>
                    <a:pt x="86" y="48"/>
                    <a:pt x="83" y="37"/>
                  </a:cubicBezTo>
                  <a:cubicBezTo>
                    <a:pt x="82" y="35"/>
                    <a:pt x="81" y="34"/>
                    <a:pt x="82" y="33"/>
                  </a:cubicBezTo>
                  <a:cubicBezTo>
                    <a:pt x="83" y="33"/>
                    <a:pt x="83" y="33"/>
                    <a:pt x="84" y="34"/>
                  </a:cubicBezTo>
                  <a:cubicBezTo>
                    <a:pt x="84" y="34"/>
                    <a:pt x="85" y="36"/>
                    <a:pt x="85" y="37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84" y="69"/>
                    <a:pt x="71" y="77"/>
                    <a:pt x="59" y="86"/>
                  </a:cubicBezTo>
                  <a:cubicBezTo>
                    <a:pt x="55" y="89"/>
                    <a:pt x="51" y="92"/>
                    <a:pt x="46" y="96"/>
                  </a:cubicBezTo>
                  <a:cubicBezTo>
                    <a:pt x="45" y="97"/>
                    <a:pt x="44" y="97"/>
                    <a:pt x="43" y="96"/>
                  </a:cubicBezTo>
                  <a:cubicBezTo>
                    <a:pt x="41" y="93"/>
                    <a:pt x="52" y="91"/>
                    <a:pt x="47" y="84"/>
                  </a:cubicBezTo>
                  <a:lnTo>
                    <a:pt x="13" y="36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1BE51941-F86E-4912-81C1-1AADA52F3239}"/>
                </a:ext>
              </a:extLst>
            </p:cNvPr>
            <p:cNvSpPr/>
            <p:nvPr/>
          </p:nvSpPr>
          <p:spPr bwMode="auto">
            <a:xfrm>
              <a:off x="3359443" y="-340535"/>
              <a:ext cx="633227" cy="690793"/>
            </a:xfrm>
            <a:custGeom>
              <a:avLst/>
              <a:gdLst>
                <a:gd name="T0" fmla="*/ 1622633867 w 93"/>
                <a:gd name="T1" fmla="*/ 2147483647 h 101"/>
                <a:gd name="T2" fmla="*/ 2147483647 w 93"/>
                <a:gd name="T3" fmla="*/ 2147483647 h 101"/>
                <a:gd name="T4" fmla="*/ 2147483647 w 93"/>
                <a:gd name="T5" fmla="*/ 2147483647 h 101"/>
                <a:gd name="T6" fmla="*/ 2147483647 w 93"/>
                <a:gd name="T7" fmla="*/ 2147483647 h 101"/>
                <a:gd name="T8" fmla="*/ 1854442961 w 93"/>
                <a:gd name="T9" fmla="*/ 2147483647 h 101"/>
                <a:gd name="T10" fmla="*/ 1298108541 w 93"/>
                <a:gd name="T11" fmla="*/ 2147483647 h 101"/>
                <a:gd name="T12" fmla="*/ 1205385073 w 93"/>
                <a:gd name="T13" fmla="*/ 2147483647 h 101"/>
                <a:gd name="T14" fmla="*/ 1437193742 w 93"/>
                <a:gd name="T15" fmla="*/ 2147483647 h 101"/>
                <a:gd name="T16" fmla="*/ 1529910400 w 93"/>
                <a:gd name="T17" fmla="*/ 2147483647 h 101"/>
                <a:gd name="T18" fmla="*/ 695412600 w 93"/>
                <a:gd name="T19" fmla="*/ 1590492693 h 101"/>
                <a:gd name="T20" fmla="*/ 139085254 w 93"/>
                <a:gd name="T21" fmla="*/ 1450159164 h 101"/>
                <a:gd name="T22" fmla="*/ 0 w 93"/>
                <a:gd name="T23" fmla="*/ 1403376761 h 101"/>
                <a:gd name="T24" fmla="*/ 46361747 w 93"/>
                <a:gd name="T25" fmla="*/ 1356594358 h 101"/>
                <a:gd name="T26" fmla="*/ 556334208 w 93"/>
                <a:gd name="T27" fmla="*/ 1169478425 h 101"/>
                <a:gd name="T28" fmla="*/ 1112661606 w 93"/>
                <a:gd name="T29" fmla="*/ 935586930 h 101"/>
                <a:gd name="T30" fmla="*/ 2147483647 w 93"/>
                <a:gd name="T31" fmla="*/ 2147483647 h 101"/>
                <a:gd name="T32" fmla="*/ 2147483647 w 93"/>
                <a:gd name="T33" fmla="*/ 2147483647 h 101"/>
                <a:gd name="T34" fmla="*/ 2147483647 w 93"/>
                <a:gd name="T35" fmla="*/ 1029144896 h 101"/>
                <a:gd name="T36" fmla="*/ 2147483647 w 93"/>
                <a:gd name="T37" fmla="*/ 514572448 h 101"/>
                <a:gd name="T38" fmla="*/ 2147483647 w 93"/>
                <a:gd name="T39" fmla="*/ 514572448 h 101"/>
                <a:gd name="T40" fmla="*/ 2147483647 w 93"/>
                <a:gd name="T41" fmla="*/ 467790045 h 101"/>
                <a:gd name="T42" fmla="*/ 2147483647 w 93"/>
                <a:gd name="T43" fmla="*/ 233898442 h 101"/>
                <a:gd name="T44" fmla="*/ 2147483647 w 93"/>
                <a:gd name="T45" fmla="*/ 0 h 101"/>
                <a:gd name="T46" fmla="*/ 2147483647 w 93"/>
                <a:gd name="T47" fmla="*/ 46782416 h 101"/>
                <a:gd name="T48" fmla="*/ 2147483647 w 93"/>
                <a:gd name="T49" fmla="*/ 233898442 h 101"/>
                <a:gd name="T50" fmla="*/ 2147483647 w 93"/>
                <a:gd name="T51" fmla="*/ 982362493 h 101"/>
                <a:gd name="T52" fmla="*/ 2147483647 w 93"/>
                <a:gd name="T53" fmla="*/ 2147483647 h 101"/>
                <a:gd name="T54" fmla="*/ 2147483647 w 93"/>
                <a:gd name="T55" fmla="*/ 2147483647 h 101"/>
                <a:gd name="T56" fmla="*/ 2147483647 w 93"/>
                <a:gd name="T57" fmla="*/ 2147483647 h 101"/>
                <a:gd name="T58" fmla="*/ 880859534 w 93"/>
                <a:gd name="T59" fmla="*/ 1684050660 h 101"/>
                <a:gd name="T60" fmla="*/ 880859534 w 93"/>
                <a:gd name="T61" fmla="*/ 1684050660 h 101"/>
                <a:gd name="T62" fmla="*/ 1622633867 w 93"/>
                <a:gd name="T63" fmla="*/ 2147483647 h 101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93"/>
                <a:gd name="T97" fmla="*/ 0 h 101"/>
                <a:gd name="T98" fmla="*/ 93 w 93"/>
                <a:gd name="T99" fmla="*/ 101 h 101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93" h="101">
                  <a:moveTo>
                    <a:pt x="35" y="79"/>
                  </a:moveTo>
                  <a:cubicBezTo>
                    <a:pt x="39" y="88"/>
                    <a:pt x="43" y="90"/>
                    <a:pt x="47" y="90"/>
                  </a:cubicBezTo>
                  <a:cubicBezTo>
                    <a:pt x="50" y="90"/>
                    <a:pt x="53" y="88"/>
                    <a:pt x="53" y="90"/>
                  </a:cubicBezTo>
                  <a:cubicBezTo>
                    <a:pt x="54" y="91"/>
                    <a:pt x="54" y="91"/>
                    <a:pt x="52" y="92"/>
                  </a:cubicBezTo>
                  <a:cubicBezTo>
                    <a:pt x="49" y="93"/>
                    <a:pt x="45" y="94"/>
                    <a:pt x="40" y="96"/>
                  </a:cubicBezTo>
                  <a:cubicBezTo>
                    <a:pt x="36" y="98"/>
                    <a:pt x="32" y="99"/>
                    <a:pt x="28" y="101"/>
                  </a:cubicBezTo>
                  <a:cubicBezTo>
                    <a:pt x="27" y="101"/>
                    <a:pt x="27" y="101"/>
                    <a:pt x="26" y="100"/>
                  </a:cubicBezTo>
                  <a:cubicBezTo>
                    <a:pt x="26" y="98"/>
                    <a:pt x="29" y="98"/>
                    <a:pt x="31" y="96"/>
                  </a:cubicBezTo>
                  <a:cubicBezTo>
                    <a:pt x="34" y="93"/>
                    <a:pt x="36" y="89"/>
                    <a:pt x="33" y="80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0" y="30"/>
                    <a:pt x="6" y="30"/>
                    <a:pt x="3" y="31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0" y="29"/>
                    <a:pt x="0" y="29"/>
                    <a:pt x="1" y="29"/>
                  </a:cubicBezTo>
                  <a:cubicBezTo>
                    <a:pt x="4" y="27"/>
                    <a:pt x="8" y="26"/>
                    <a:pt x="12" y="25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80" y="53"/>
                    <a:pt x="80" y="53"/>
                    <a:pt x="80" y="53"/>
                  </a:cubicBezTo>
                  <a:cubicBezTo>
                    <a:pt x="80" y="53"/>
                    <a:pt x="80" y="53"/>
                    <a:pt x="80" y="53"/>
                  </a:cubicBezTo>
                  <a:cubicBezTo>
                    <a:pt x="68" y="22"/>
                    <a:pt x="68" y="22"/>
                    <a:pt x="68" y="22"/>
                  </a:cubicBezTo>
                  <a:cubicBezTo>
                    <a:pt x="65" y="14"/>
                    <a:pt x="61" y="11"/>
                    <a:pt x="57" y="11"/>
                  </a:cubicBezTo>
                  <a:cubicBezTo>
                    <a:pt x="53" y="11"/>
                    <a:pt x="51" y="13"/>
                    <a:pt x="50" y="11"/>
                  </a:cubicBezTo>
                  <a:cubicBezTo>
                    <a:pt x="50" y="11"/>
                    <a:pt x="50" y="10"/>
                    <a:pt x="51" y="10"/>
                  </a:cubicBezTo>
                  <a:cubicBezTo>
                    <a:pt x="55" y="8"/>
                    <a:pt x="59" y="7"/>
                    <a:pt x="64" y="5"/>
                  </a:cubicBezTo>
                  <a:cubicBezTo>
                    <a:pt x="68" y="4"/>
                    <a:pt x="72" y="2"/>
                    <a:pt x="76" y="0"/>
                  </a:cubicBezTo>
                  <a:cubicBezTo>
                    <a:pt x="77" y="0"/>
                    <a:pt x="77" y="0"/>
                    <a:pt x="77" y="1"/>
                  </a:cubicBezTo>
                  <a:cubicBezTo>
                    <a:pt x="78" y="3"/>
                    <a:pt x="75" y="3"/>
                    <a:pt x="72" y="5"/>
                  </a:cubicBezTo>
                  <a:cubicBezTo>
                    <a:pt x="70" y="8"/>
                    <a:pt x="68" y="13"/>
                    <a:pt x="71" y="21"/>
                  </a:cubicBezTo>
                  <a:cubicBezTo>
                    <a:pt x="92" y="76"/>
                    <a:pt x="92" y="76"/>
                    <a:pt x="92" y="76"/>
                  </a:cubicBezTo>
                  <a:cubicBezTo>
                    <a:pt x="92" y="78"/>
                    <a:pt x="93" y="79"/>
                    <a:pt x="92" y="79"/>
                  </a:cubicBezTo>
                  <a:cubicBezTo>
                    <a:pt x="91" y="80"/>
                    <a:pt x="90" y="79"/>
                    <a:pt x="88" y="78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9" y="36"/>
                    <a:pt x="19" y="36"/>
                  </a:cubicBezTo>
                  <a:lnTo>
                    <a:pt x="35" y="79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6" name="Oval 23">
              <a:extLst>
                <a:ext uri="{FF2B5EF4-FFF2-40B4-BE49-F238E27FC236}">
                  <a16:creationId xmlns:a16="http://schemas.microsoft.com/office/drawing/2014/main" id="{83C7B7A1-2AD1-4340-95B6-CCAFC28E88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6449" y="4414425"/>
              <a:ext cx="143915" cy="143915"/>
            </a:xfrm>
            <a:prstGeom prst="ellipse">
              <a:avLst/>
            </a:pr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7" name="Oval 24">
              <a:extLst>
                <a:ext uri="{FF2B5EF4-FFF2-40B4-BE49-F238E27FC236}">
                  <a16:creationId xmlns:a16="http://schemas.microsoft.com/office/drawing/2014/main" id="{151DD08C-053B-4B11-843B-91E885058A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5229" y="4414425"/>
              <a:ext cx="143915" cy="143915"/>
            </a:xfrm>
            <a:prstGeom prst="ellipse">
              <a:avLst/>
            </a:pr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176AA9BB-08C3-4A42-A7D0-3806C7F77D0D}"/>
                </a:ext>
              </a:extLst>
            </p:cNvPr>
            <p:cNvSpPr/>
            <p:nvPr/>
          </p:nvSpPr>
          <p:spPr bwMode="auto">
            <a:xfrm>
              <a:off x="3549412" y="4454721"/>
              <a:ext cx="374180" cy="567025"/>
            </a:xfrm>
            <a:custGeom>
              <a:avLst/>
              <a:gdLst>
                <a:gd name="T0" fmla="*/ 1573671806 w 55"/>
                <a:gd name="T1" fmla="*/ 2147483647 h 83"/>
                <a:gd name="T2" fmla="*/ 1897664399 w 55"/>
                <a:gd name="T3" fmla="*/ 2147483647 h 83"/>
                <a:gd name="T4" fmla="*/ 2147483647 w 55"/>
                <a:gd name="T5" fmla="*/ 2147483647 h 83"/>
                <a:gd name="T6" fmla="*/ 2082801808 w 55"/>
                <a:gd name="T7" fmla="*/ 2147483647 h 83"/>
                <a:gd name="T8" fmla="*/ 1064542230 w 55"/>
                <a:gd name="T9" fmla="*/ 2147483647 h 83"/>
                <a:gd name="T10" fmla="*/ 46282665 w 55"/>
                <a:gd name="T11" fmla="*/ 2147483647 h 83"/>
                <a:gd name="T12" fmla="*/ 0 w 55"/>
                <a:gd name="T13" fmla="*/ 2147483647 h 83"/>
                <a:gd name="T14" fmla="*/ 370274925 w 55"/>
                <a:gd name="T15" fmla="*/ 2147483647 h 83"/>
                <a:gd name="T16" fmla="*/ 879404608 w 55"/>
                <a:gd name="T17" fmla="*/ 2147483647 h 83"/>
                <a:gd name="T18" fmla="*/ 1666243913 w 55"/>
                <a:gd name="T19" fmla="*/ 560056749 h 83"/>
                <a:gd name="T20" fmla="*/ 1573671806 w 55"/>
                <a:gd name="T21" fmla="*/ 373368853 h 83"/>
                <a:gd name="T22" fmla="*/ 925687472 w 55"/>
                <a:gd name="T23" fmla="*/ 186687842 h 83"/>
                <a:gd name="T24" fmla="*/ 833121956 w 55"/>
                <a:gd name="T25" fmla="*/ 93340505 h 83"/>
                <a:gd name="T26" fmla="*/ 1388534397 w 55"/>
                <a:gd name="T27" fmla="*/ 186687842 h 83"/>
                <a:gd name="T28" fmla="*/ 2147483647 w 55"/>
                <a:gd name="T29" fmla="*/ 140014187 h 83"/>
                <a:gd name="T30" fmla="*/ 2147483647 w 55"/>
                <a:gd name="T31" fmla="*/ 280028374 h 83"/>
                <a:gd name="T32" fmla="*/ 1573671806 w 55"/>
                <a:gd name="T33" fmla="*/ 2147483647 h 83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55"/>
                <a:gd name="T52" fmla="*/ 0 h 83"/>
                <a:gd name="T53" fmla="*/ 55 w 55"/>
                <a:gd name="T54" fmla="*/ 83 h 83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55" h="83">
                  <a:moveTo>
                    <a:pt x="34" y="67"/>
                  </a:moveTo>
                  <a:cubicBezTo>
                    <a:pt x="33" y="72"/>
                    <a:pt x="35" y="75"/>
                    <a:pt x="41" y="77"/>
                  </a:cubicBezTo>
                  <a:cubicBezTo>
                    <a:pt x="46" y="80"/>
                    <a:pt x="48" y="80"/>
                    <a:pt x="47" y="82"/>
                  </a:cubicBezTo>
                  <a:cubicBezTo>
                    <a:pt x="47" y="82"/>
                    <a:pt x="46" y="83"/>
                    <a:pt x="45" y="82"/>
                  </a:cubicBezTo>
                  <a:cubicBezTo>
                    <a:pt x="38" y="80"/>
                    <a:pt x="30" y="77"/>
                    <a:pt x="23" y="75"/>
                  </a:cubicBezTo>
                  <a:cubicBezTo>
                    <a:pt x="16" y="73"/>
                    <a:pt x="9" y="70"/>
                    <a:pt x="1" y="68"/>
                  </a:cubicBezTo>
                  <a:cubicBezTo>
                    <a:pt x="0" y="68"/>
                    <a:pt x="0" y="67"/>
                    <a:pt x="0" y="66"/>
                  </a:cubicBezTo>
                  <a:cubicBezTo>
                    <a:pt x="1" y="65"/>
                    <a:pt x="2" y="65"/>
                    <a:pt x="8" y="67"/>
                  </a:cubicBezTo>
                  <a:cubicBezTo>
                    <a:pt x="14" y="68"/>
                    <a:pt x="17" y="67"/>
                    <a:pt x="19" y="6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7" y="10"/>
                    <a:pt x="36" y="9"/>
                    <a:pt x="34" y="8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8" y="3"/>
                    <a:pt x="18" y="2"/>
                  </a:cubicBezTo>
                  <a:cubicBezTo>
                    <a:pt x="19" y="0"/>
                    <a:pt x="21" y="2"/>
                    <a:pt x="30" y="4"/>
                  </a:cubicBezTo>
                  <a:cubicBezTo>
                    <a:pt x="45" y="7"/>
                    <a:pt x="52" y="3"/>
                    <a:pt x="54" y="3"/>
                  </a:cubicBezTo>
                  <a:cubicBezTo>
                    <a:pt x="55" y="4"/>
                    <a:pt x="55" y="4"/>
                    <a:pt x="55" y="6"/>
                  </a:cubicBezTo>
                  <a:lnTo>
                    <a:pt x="34" y="67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8352696B-73A2-42E9-B1C2-C24069A0DA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02046" y="4543949"/>
              <a:ext cx="408719" cy="538242"/>
            </a:xfrm>
            <a:custGeom>
              <a:avLst/>
              <a:gdLst>
                <a:gd name="T0" fmla="*/ 1484903423 w 60"/>
                <a:gd name="T1" fmla="*/ 92836516 h 79"/>
                <a:gd name="T2" fmla="*/ 2147483647 w 60"/>
                <a:gd name="T3" fmla="*/ 1810360086 h 79"/>
                <a:gd name="T4" fmla="*/ 371225856 w 60"/>
                <a:gd name="T5" fmla="*/ 2147483647 h 79"/>
                <a:gd name="T6" fmla="*/ 324822637 w 60"/>
                <a:gd name="T7" fmla="*/ 2147483647 h 79"/>
                <a:gd name="T8" fmla="*/ 1856122786 w 60"/>
                <a:gd name="T9" fmla="*/ 2135301425 h 79"/>
                <a:gd name="T10" fmla="*/ 1160080892 w 60"/>
                <a:gd name="T11" fmla="*/ 2147483647 h 79"/>
                <a:gd name="T12" fmla="*/ 46403232 w 60"/>
                <a:gd name="T13" fmla="*/ 1067647306 h 79"/>
                <a:gd name="T14" fmla="*/ 1484903423 w 60"/>
                <a:gd name="T15" fmla="*/ 92836516 h 79"/>
                <a:gd name="T16" fmla="*/ 1299290548 w 60"/>
                <a:gd name="T17" fmla="*/ 2147483647 h 79"/>
                <a:gd name="T18" fmla="*/ 1902526005 w 60"/>
                <a:gd name="T19" fmla="*/ 1949621634 h 79"/>
                <a:gd name="T20" fmla="*/ 2041735661 w 60"/>
                <a:gd name="T21" fmla="*/ 1485425135 h 79"/>
                <a:gd name="T22" fmla="*/ 1484903423 w 60"/>
                <a:gd name="T23" fmla="*/ 185679845 h 79"/>
                <a:gd name="T24" fmla="*/ 742451712 w 60"/>
                <a:gd name="T25" fmla="*/ 1114072364 h 79"/>
                <a:gd name="T26" fmla="*/ 1299290548 w 60"/>
                <a:gd name="T27" fmla="*/ 2147483647 h 79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60"/>
                <a:gd name="T43" fmla="*/ 0 h 79"/>
                <a:gd name="T44" fmla="*/ 60 w 60"/>
                <a:gd name="T45" fmla="*/ 79 h 79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60" h="79">
                  <a:moveTo>
                    <a:pt x="32" y="2"/>
                  </a:moveTo>
                  <a:cubicBezTo>
                    <a:pt x="51" y="4"/>
                    <a:pt x="60" y="20"/>
                    <a:pt x="58" y="39"/>
                  </a:cubicBezTo>
                  <a:cubicBezTo>
                    <a:pt x="55" y="71"/>
                    <a:pt x="13" y="79"/>
                    <a:pt x="8" y="79"/>
                  </a:cubicBezTo>
                  <a:cubicBezTo>
                    <a:pt x="7" y="79"/>
                    <a:pt x="7" y="78"/>
                    <a:pt x="7" y="78"/>
                  </a:cubicBezTo>
                  <a:cubicBezTo>
                    <a:pt x="7" y="76"/>
                    <a:pt x="31" y="73"/>
                    <a:pt x="40" y="46"/>
                  </a:cubicBezTo>
                  <a:cubicBezTo>
                    <a:pt x="36" y="48"/>
                    <a:pt x="31" y="50"/>
                    <a:pt x="25" y="49"/>
                  </a:cubicBezTo>
                  <a:cubicBezTo>
                    <a:pt x="6" y="47"/>
                    <a:pt x="0" y="34"/>
                    <a:pt x="1" y="23"/>
                  </a:cubicBezTo>
                  <a:cubicBezTo>
                    <a:pt x="2" y="10"/>
                    <a:pt x="13" y="0"/>
                    <a:pt x="32" y="2"/>
                  </a:cubicBezTo>
                  <a:close/>
                  <a:moveTo>
                    <a:pt x="28" y="47"/>
                  </a:moveTo>
                  <a:cubicBezTo>
                    <a:pt x="33" y="47"/>
                    <a:pt x="40" y="44"/>
                    <a:pt x="41" y="42"/>
                  </a:cubicBezTo>
                  <a:cubicBezTo>
                    <a:pt x="42" y="41"/>
                    <a:pt x="43" y="36"/>
                    <a:pt x="44" y="32"/>
                  </a:cubicBezTo>
                  <a:cubicBezTo>
                    <a:pt x="46" y="12"/>
                    <a:pt x="40" y="5"/>
                    <a:pt x="32" y="4"/>
                  </a:cubicBezTo>
                  <a:cubicBezTo>
                    <a:pt x="25" y="4"/>
                    <a:pt x="18" y="7"/>
                    <a:pt x="16" y="24"/>
                  </a:cubicBezTo>
                  <a:cubicBezTo>
                    <a:pt x="15" y="39"/>
                    <a:pt x="21" y="46"/>
                    <a:pt x="28" y="47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11DAB285-98FC-4B38-B6F4-BE6C2116AF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48924" y="4558340"/>
              <a:ext cx="408719" cy="552634"/>
            </a:xfrm>
            <a:custGeom>
              <a:avLst/>
              <a:gdLst>
                <a:gd name="T0" fmla="*/ 556838837 w 60"/>
                <a:gd name="T1" fmla="*/ 1908484128 h 81"/>
                <a:gd name="T2" fmla="*/ 46403232 w 60"/>
                <a:gd name="T3" fmla="*/ 1163710739 h 81"/>
                <a:gd name="T4" fmla="*/ 1252887330 w 60"/>
                <a:gd name="T5" fmla="*/ 46550882 h 81"/>
                <a:gd name="T6" fmla="*/ 2147483647 w 60"/>
                <a:gd name="T7" fmla="*/ 791324045 h 81"/>
                <a:gd name="T8" fmla="*/ 1995332442 w 60"/>
                <a:gd name="T9" fmla="*/ 1582648089 h 81"/>
                <a:gd name="T10" fmla="*/ 2147483647 w 60"/>
                <a:gd name="T11" fmla="*/ 2147483647 h 81"/>
                <a:gd name="T12" fmla="*/ 1345693767 w 60"/>
                <a:gd name="T13" fmla="*/ 2147483647 h 81"/>
                <a:gd name="T14" fmla="*/ 46403232 w 60"/>
                <a:gd name="T15" fmla="*/ 2147483647 h 81"/>
                <a:gd name="T16" fmla="*/ 556838837 w 60"/>
                <a:gd name="T17" fmla="*/ 1908484128 h 81"/>
                <a:gd name="T18" fmla="*/ 1345693767 w 60"/>
                <a:gd name="T19" fmla="*/ 2147483647 h 81"/>
                <a:gd name="T20" fmla="*/ 2088138879 w 60"/>
                <a:gd name="T21" fmla="*/ 2147483647 h 81"/>
                <a:gd name="T22" fmla="*/ 1345693767 w 60"/>
                <a:gd name="T23" fmla="*/ 2141231649 h 81"/>
                <a:gd name="T24" fmla="*/ 696048493 w 60"/>
                <a:gd name="T25" fmla="*/ 1955034997 h 81"/>
                <a:gd name="T26" fmla="*/ 371225856 w 60"/>
                <a:gd name="T27" fmla="*/ 2147483647 h 81"/>
                <a:gd name="T28" fmla="*/ 1345693767 w 60"/>
                <a:gd name="T29" fmla="*/ 2147483647 h 81"/>
                <a:gd name="T30" fmla="*/ 1252887330 w 60"/>
                <a:gd name="T31" fmla="*/ 139645837 h 81"/>
                <a:gd name="T32" fmla="*/ 696048493 w 60"/>
                <a:gd name="T33" fmla="*/ 791324045 h 81"/>
                <a:gd name="T34" fmla="*/ 1902526005 w 60"/>
                <a:gd name="T35" fmla="*/ 1536097220 h 81"/>
                <a:gd name="T36" fmla="*/ 2088138879 w 60"/>
                <a:gd name="T37" fmla="*/ 884418959 h 81"/>
                <a:gd name="T38" fmla="*/ 1252887330 w 60"/>
                <a:gd name="T39" fmla="*/ 139645837 h 81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60"/>
                <a:gd name="T61" fmla="*/ 0 h 81"/>
                <a:gd name="T62" fmla="*/ 60 w 60"/>
                <a:gd name="T63" fmla="*/ 81 h 81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60" h="81">
                  <a:moveTo>
                    <a:pt x="12" y="41"/>
                  </a:moveTo>
                  <a:cubicBezTo>
                    <a:pt x="5" y="37"/>
                    <a:pt x="2" y="31"/>
                    <a:pt x="1" y="25"/>
                  </a:cubicBezTo>
                  <a:cubicBezTo>
                    <a:pt x="0" y="13"/>
                    <a:pt x="11" y="2"/>
                    <a:pt x="27" y="1"/>
                  </a:cubicBezTo>
                  <a:cubicBezTo>
                    <a:pt x="40" y="0"/>
                    <a:pt x="50" y="7"/>
                    <a:pt x="51" y="17"/>
                  </a:cubicBezTo>
                  <a:cubicBezTo>
                    <a:pt x="51" y="23"/>
                    <a:pt x="48" y="30"/>
                    <a:pt x="43" y="34"/>
                  </a:cubicBezTo>
                  <a:cubicBezTo>
                    <a:pt x="52" y="36"/>
                    <a:pt x="58" y="44"/>
                    <a:pt x="58" y="54"/>
                  </a:cubicBezTo>
                  <a:cubicBezTo>
                    <a:pt x="60" y="67"/>
                    <a:pt x="48" y="78"/>
                    <a:pt x="29" y="80"/>
                  </a:cubicBezTo>
                  <a:cubicBezTo>
                    <a:pt x="13" y="81"/>
                    <a:pt x="2" y="72"/>
                    <a:pt x="1" y="61"/>
                  </a:cubicBezTo>
                  <a:cubicBezTo>
                    <a:pt x="0" y="54"/>
                    <a:pt x="4" y="46"/>
                    <a:pt x="12" y="41"/>
                  </a:cubicBezTo>
                  <a:close/>
                  <a:moveTo>
                    <a:pt x="29" y="78"/>
                  </a:moveTo>
                  <a:cubicBezTo>
                    <a:pt x="40" y="77"/>
                    <a:pt x="46" y="69"/>
                    <a:pt x="45" y="60"/>
                  </a:cubicBezTo>
                  <a:cubicBezTo>
                    <a:pt x="44" y="54"/>
                    <a:pt x="41" y="50"/>
                    <a:pt x="29" y="46"/>
                  </a:cubicBezTo>
                  <a:cubicBezTo>
                    <a:pt x="17" y="43"/>
                    <a:pt x="16" y="42"/>
                    <a:pt x="15" y="42"/>
                  </a:cubicBezTo>
                  <a:cubicBezTo>
                    <a:pt x="13" y="42"/>
                    <a:pt x="7" y="49"/>
                    <a:pt x="8" y="58"/>
                  </a:cubicBezTo>
                  <a:cubicBezTo>
                    <a:pt x="9" y="71"/>
                    <a:pt x="17" y="79"/>
                    <a:pt x="29" y="78"/>
                  </a:cubicBezTo>
                  <a:close/>
                  <a:moveTo>
                    <a:pt x="27" y="3"/>
                  </a:moveTo>
                  <a:cubicBezTo>
                    <a:pt x="19" y="4"/>
                    <a:pt x="14" y="9"/>
                    <a:pt x="15" y="17"/>
                  </a:cubicBezTo>
                  <a:cubicBezTo>
                    <a:pt x="16" y="29"/>
                    <a:pt x="33" y="31"/>
                    <a:pt x="41" y="33"/>
                  </a:cubicBezTo>
                  <a:cubicBezTo>
                    <a:pt x="44" y="30"/>
                    <a:pt x="45" y="27"/>
                    <a:pt x="45" y="19"/>
                  </a:cubicBezTo>
                  <a:cubicBezTo>
                    <a:pt x="44" y="8"/>
                    <a:pt x="37" y="2"/>
                    <a:pt x="27" y="3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41480F19-AC3F-4B54-8F9D-BCB49D219ACB}"/>
                </a:ext>
              </a:extLst>
            </p:cNvPr>
            <p:cNvSpPr/>
            <p:nvPr/>
          </p:nvSpPr>
          <p:spPr bwMode="auto">
            <a:xfrm>
              <a:off x="5152627" y="4454721"/>
              <a:ext cx="443259" cy="575661"/>
            </a:xfrm>
            <a:custGeom>
              <a:avLst/>
              <a:gdLst>
                <a:gd name="T0" fmla="*/ 1999664011 w 65"/>
                <a:gd name="T1" fmla="*/ 1315022121 h 84"/>
                <a:gd name="T2" fmla="*/ 2147483647 w 65"/>
                <a:gd name="T3" fmla="*/ 2066465474 h 84"/>
                <a:gd name="T4" fmla="*/ 1813645345 w 65"/>
                <a:gd name="T5" fmla="*/ 2147483647 h 84"/>
                <a:gd name="T6" fmla="*/ 418531877 w 65"/>
                <a:gd name="T7" fmla="*/ 2147483647 h 84"/>
                <a:gd name="T8" fmla="*/ 651051907 w 65"/>
                <a:gd name="T9" fmla="*/ 2147483647 h 84"/>
                <a:gd name="T10" fmla="*/ 1162593224 w 65"/>
                <a:gd name="T11" fmla="*/ 2147483647 h 84"/>
                <a:gd name="T12" fmla="*/ 1767143662 w 65"/>
                <a:gd name="T13" fmla="*/ 2147483647 h 84"/>
                <a:gd name="T14" fmla="*/ 2147483647 w 65"/>
                <a:gd name="T15" fmla="*/ 2147483647 h 84"/>
                <a:gd name="T16" fmla="*/ 1441614405 w 65"/>
                <a:gd name="T17" fmla="*/ 1925565643 h 84"/>
                <a:gd name="T18" fmla="*/ 976581377 w 65"/>
                <a:gd name="T19" fmla="*/ 1972536822 h 84"/>
                <a:gd name="T20" fmla="*/ 1395113148 w 65"/>
                <a:gd name="T21" fmla="*/ 1690743583 h 84"/>
                <a:gd name="T22" fmla="*/ 1488122481 w 65"/>
                <a:gd name="T23" fmla="*/ 986264984 h 84"/>
                <a:gd name="T24" fmla="*/ 651051907 w 65"/>
                <a:gd name="T25" fmla="*/ 610543308 h 84"/>
                <a:gd name="T26" fmla="*/ 93009360 w 65"/>
                <a:gd name="T27" fmla="*/ 1221093469 h 84"/>
                <a:gd name="T28" fmla="*/ 46501270 w 65"/>
                <a:gd name="T29" fmla="*/ 1221093469 h 84"/>
                <a:gd name="T30" fmla="*/ 837070574 w 65"/>
                <a:gd name="T31" fmla="*/ 140893032 h 84"/>
                <a:gd name="T32" fmla="*/ 2092673344 w 65"/>
                <a:gd name="T33" fmla="*/ 657507634 h 84"/>
                <a:gd name="T34" fmla="*/ 1999664011 w 65"/>
                <a:gd name="T35" fmla="*/ 1315022121 h 8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65"/>
                <a:gd name="T55" fmla="*/ 0 h 84"/>
                <a:gd name="T56" fmla="*/ 65 w 65"/>
                <a:gd name="T57" fmla="*/ 84 h 8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65" h="84">
                  <a:moveTo>
                    <a:pt x="43" y="28"/>
                  </a:moveTo>
                  <a:cubicBezTo>
                    <a:pt x="51" y="31"/>
                    <a:pt x="58" y="35"/>
                    <a:pt x="61" y="44"/>
                  </a:cubicBezTo>
                  <a:cubicBezTo>
                    <a:pt x="65" y="58"/>
                    <a:pt x="55" y="74"/>
                    <a:pt x="39" y="79"/>
                  </a:cubicBezTo>
                  <a:cubicBezTo>
                    <a:pt x="24" y="84"/>
                    <a:pt x="11" y="80"/>
                    <a:pt x="9" y="72"/>
                  </a:cubicBezTo>
                  <a:cubicBezTo>
                    <a:pt x="8" y="68"/>
                    <a:pt x="10" y="63"/>
                    <a:pt x="14" y="62"/>
                  </a:cubicBezTo>
                  <a:cubicBezTo>
                    <a:pt x="20" y="60"/>
                    <a:pt x="23" y="62"/>
                    <a:pt x="25" y="70"/>
                  </a:cubicBezTo>
                  <a:cubicBezTo>
                    <a:pt x="28" y="77"/>
                    <a:pt x="33" y="79"/>
                    <a:pt x="38" y="77"/>
                  </a:cubicBezTo>
                  <a:cubicBezTo>
                    <a:pt x="47" y="74"/>
                    <a:pt x="51" y="66"/>
                    <a:pt x="48" y="55"/>
                  </a:cubicBezTo>
                  <a:cubicBezTo>
                    <a:pt x="45" y="46"/>
                    <a:pt x="38" y="41"/>
                    <a:pt x="31" y="41"/>
                  </a:cubicBezTo>
                  <a:cubicBezTo>
                    <a:pt x="26" y="41"/>
                    <a:pt x="22" y="43"/>
                    <a:pt x="21" y="42"/>
                  </a:cubicBezTo>
                  <a:cubicBezTo>
                    <a:pt x="21" y="39"/>
                    <a:pt x="26" y="40"/>
                    <a:pt x="30" y="36"/>
                  </a:cubicBezTo>
                  <a:cubicBezTo>
                    <a:pt x="33" y="33"/>
                    <a:pt x="34" y="27"/>
                    <a:pt x="32" y="21"/>
                  </a:cubicBezTo>
                  <a:cubicBezTo>
                    <a:pt x="29" y="13"/>
                    <a:pt x="23" y="10"/>
                    <a:pt x="14" y="13"/>
                  </a:cubicBezTo>
                  <a:cubicBezTo>
                    <a:pt x="2" y="17"/>
                    <a:pt x="4" y="26"/>
                    <a:pt x="2" y="26"/>
                  </a:cubicBezTo>
                  <a:cubicBezTo>
                    <a:pt x="1" y="27"/>
                    <a:pt x="1" y="26"/>
                    <a:pt x="1" y="26"/>
                  </a:cubicBezTo>
                  <a:cubicBezTo>
                    <a:pt x="0" y="23"/>
                    <a:pt x="3" y="8"/>
                    <a:pt x="18" y="3"/>
                  </a:cubicBezTo>
                  <a:cubicBezTo>
                    <a:pt x="29" y="0"/>
                    <a:pt x="41" y="3"/>
                    <a:pt x="45" y="14"/>
                  </a:cubicBezTo>
                  <a:cubicBezTo>
                    <a:pt x="46" y="19"/>
                    <a:pt x="45" y="23"/>
                    <a:pt x="43" y="28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1A18FA9A-A012-4ECE-922C-B8B6CC355F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2936" y="-740618"/>
              <a:ext cx="6188355" cy="6185476"/>
            </a:xfrm>
            <a:custGeom>
              <a:avLst/>
              <a:gdLst>
                <a:gd name="T0" fmla="*/ 2147483647 w 907"/>
                <a:gd name="T1" fmla="*/ 2147483647 h 907"/>
                <a:gd name="T2" fmla="*/ 2147483647 w 907"/>
                <a:gd name="T3" fmla="*/ 2147483647 h 907"/>
                <a:gd name="T4" fmla="*/ 2147483647 w 907"/>
                <a:gd name="T5" fmla="*/ 2147483647 h 907"/>
                <a:gd name="T6" fmla="*/ 1675863822 w 907"/>
                <a:gd name="T7" fmla="*/ 2147483647 h 907"/>
                <a:gd name="T8" fmla="*/ 0 w 907"/>
                <a:gd name="T9" fmla="*/ 2147483647 h 907"/>
                <a:gd name="T10" fmla="*/ 1675863822 w 907"/>
                <a:gd name="T11" fmla="*/ 2147483647 h 907"/>
                <a:gd name="T12" fmla="*/ 2147483647 w 907"/>
                <a:gd name="T13" fmla="*/ 2147483647 h 907"/>
                <a:gd name="T14" fmla="*/ 2147483647 w 907"/>
                <a:gd name="T15" fmla="*/ 1627796313 h 907"/>
                <a:gd name="T16" fmla="*/ 2147483647 w 907"/>
                <a:gd name="T17" fmla="*/ 0 h 907"/>
                <a:gd name="T18" fmla="*/ 2147483647 w 907"/>
                <a:gd name="T19" fmla="*/ 1627796313 h 907"/>
                <a:gd name="T20" fmla="*/ 2147483647 w 907"/>
                <a:gd name="T21" fmla="*/ 2147483647 h 907"/>
                <a:gd name="T22" fmla="*/ 2147483647 w 907"/>
                <a:gd name="T23" fmla="*/ 2147483647 h 907"/>
                <a:gd name="T24" fmla="*/ 2147483647 w 907"/>
                <a:gd name="T25" fmla="*/ 2147483647 h 907"/>
                <a:gd name="T26" fmla="*/ 2147483647 w 907"/>
                <a:gd name="T27" fmla="*/ 2147483647 h 907"/>
                <a:gd name="T28" fmla="*/ 2147483647 w 907"/>
                <a:gd name="T29" fmla="*/ 2147483647 h 907"/>
                <a:gd name="T30" fmla="*/ 2147483647 w 907"/>
                <a:gd name="T31" fmla="*/ 2147483647 h 907"/>
                <a:gd name="T32" fmla="*/ 2147483647 w 907"/>
                <a:gd name="T33" fmla="*/ 2147483647 h 907"/>
                <a:gd name="T34" fmla="*/ 2147483647 w 907"/>
                <a:gd name="T35" fmla="*/ 744132553 h 907"/>
                <a:gd name="T36" fmla="*/ 744826873 w 907"/>
                <a:gd name="T37" fmla="*/ 2147483647 h 907"/>
                <a:gd name="T38" fmla="*/ 2147483647 w 907"/>
                <a:gd name="T39" fmla="*/ 2147483647 h 907"/>
                <a:gd name="T40" fmla="*/ 2147483647 w 907"/>
                <a:gd name="T41" fmla="*/ 2147483647 h 907"/>
                <a:gd name="T42" fmla="*/ 2147483647 w 907"/>
                <a:gd name="T43" fmla="*/ 744132553 h 907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907"/>
                <a:gd name="T67" fmla="*/ 0 h 907"/>
                <a:gd name="T68" fmla="*/ 907 w 907"/>
                <a:gd name="T69" fmla="*/ 907 h 907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907" h="907">
                  <a:moveTo>
                    <a:pt x="454" y="907"/>
                  </a:moveTo>
                  <a:cubicBezTo>
                    <a:pt x="392" y="907"/>
                    <a:pt x="333" y="895"/>
                    <a:pt x="277" y="871"/>
                  </a:cubicBezTo>
                  <a:cubicBezTo>
                    <a:pt x="223" y="848"/>
                    <a:pt x="174" y="816"/>
                    <a:pt x="133" y="774"/>
                  </a:cubicBezTo>
                  <a:cubicBezTo>
                    <a:pt x="91" y="732"/>
                    <a:pt x="58" y="684"/>
                    <a:pt x="36" y="630"/>
                  </a:cubicBezTo>
                  <a:cubicBezTo>
                    <a:pt x="12" y="574"/>
                    <a:pt x="0" y="515"/>
                    <a:pt x="0" y="453"/>
                  </a:cubicBezTo>
                  <a:cubicBezTo>
                    <a:pt x="0" y="392"/>
                    <a:pt x="12" y="333"/>
                    <a:pt x="36" y="277"/>
                  </a:cubicBezTo>
                  <a:cubicBezTo>
                    <a:pt x="58" y="223"/>
                    <a:pt x="91" y="174"/>
                    <a:pt x="133" y="133"/>
                  </a:cubicBezTo>
                  <a:cubicBezTo>
                    <a:pt x="174" y="91"/>
                    <a:pt x="223" y="58"/>
                    <a:pt x="277" y="35"/>
                  </a:cubicBezTo>
                  <a:cubicBezTo>
                    <a:pt x="333" y="12"/>
                    <a:pt x="392" y="0"/>
                    <a:pt x="454" y="0"/>
                  </a:cubicBezTo>
                  <a:cubicBezTo>
                    <a:pt x="515" y="0"/>
                    <a:pt x="574" y="12"/>
                    <a:pt x="630" y="35"/>
                  </a:cubicBezTo>
                  <a:cubicBezTo>
                    <a:pt x="684" y="58"/>
                    <a:pt x="733" y="91"/>
                    <a:pt x="774" y="133"/>
                  </a:cubicBezTo>
                  <a:cubicBezTo>
                    <a:pt x="816" y="174"/>
                    <a:pt x="849" y="223"/>
                    <a:pt x="871" y="277"/>
                  </a:cubicBezTo>
                  <a:cubicBezTo>
                    <a:pt x="895" y="333"/>
                    <a:pt x="907" y="392"/>
                    <a:pt x="907" y="453"/>
                  </a:cubicBezTo>
                  <a:cubicBezTo>
                    <a:pt x="907" y="515"/>
                    <a:pt x="895" y="574"/>
                    <a:pt x="871" y="630"/>
                  </a:cubicBezTo>
                  <a:cubicBezTo>
                    <a:pt x="849" y="684"/>
                    <a:pt x="816" y="732"/>
                    <a:pt x="774" y="774"/>
                  </a:cubicBezTo>
                  <a:cubicBezTo>
                    <a:pt x="733" y="816"/>
                    <a:pt x="684" y="848"/>
                    <a:pt x="630" y="871"/>
                  </a:cubicBezTo>
                  <a:cubicBezTo>
                    <a:pt x="574" y="895"/>
                    <a:pt x="515" y="907"/>
                    <a:pt x="454" y="907"/>
                  </a:cubicBezTo>
                  <a:close/>
                  <a:moveTo>
                    <a:pt x="454" y="16"/>
                  </a:moveTo>
                  <a:cubicBezTo>
                    <a:pt x="212" y="16"/>
                    <a:pt x="16" y="212"/>
                    <a:pt x="16" y="453"/>
                  </a:cubicBezTo>
                  <a:cubicBezTo>
                    <a:pt x="16" y="695"/>
                    <a:pt x="212" y="891"/>
                    <a:pt x="454" y="891"/>
                  </a:cubicBezTo>
                  <a:cubicBezTo>
                    <a:pt x="695" y="891"/>
                    <a:pt x="891" y="695"/>
                    <a:pt x="891" y="453"/>
                  </a:cubicBezTo>
                  <a:cubicBezTo>
                    <a:pt x="891" y="212"/>
                    <a:pt x="695" y="16"/>
                    <a:pt x="454" y="16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0CDBA840-5CD4-45AF-A5D2-D7F5F1892427}"/>
                </a:ext>
              </a:extLst>
            </p:cNvPr>
            <p:cNvSpPr/>
            <p:nvPr/>
          </p:nvSpPr>
          <p:spPr bwMode="auto">
            <a:xfrm>
              <a:off x="4041600" y="2572310"/>
              <a:ext cx="94985" cy="48930"/>
            </a:xfrm>
            <a:custGeom>
              <a:avLst/>
              <a:gdLst>
                <a:gd name="T0" fmla="*/ 138094636 w 14"/>
                <a:gd name="T1" fmla="*/ 293160629 h 7"/>
                <a:gd name="T2" fmla="*/ 322223061 w 14"/>
                <a:gd name="T3" fmla="*/ 342020716 h 7"/>
                <a:gd name="T4" fmla="*/ 598405549 w 14"/>
                <a:gd name="T5" fmla="*/ 195440401 h 7"/>
                <a:gd name="T6" fmla="*/ 644439338 w 14"/>
                <a:gd name="T7" fmla="*/ 195440401 h 7"/>
                <a:gd name="T8" fmla="*/ 322223061 w 14"/>
                <a:gd name="T9" fmla="*/ 0 h 7"/>
                <a:gd name="T10" fmla="*/ 0 w 14"/>
                <a:gd name="T11" fmla="*/ 146580315 h 7"/>
                <a:gd name="T12" fmla="*/ 138094636 w 14"/>
                <a:gd name="T13" fmla="*/ 293160629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7"/>
                <a:gd name="T23" fmla="*/ 14 w 14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7">
                  <a:moveTo>
                    <a:pt x="3" y="6"/>
                  </a:moveTo>
                  <a:cubicBezTo>
                    <a:pt x="4" y="7"/>
                    <a:pt x="5" y="7"/>
                    <a:pt x="7" y="7"/>
                  </a:cubicBezTo>
                  <a:cubicBezTo>
                    <a:pt x="10" y="7"/>
                    <a:pt x="12" y="5"/>
                    <a:pt x="13" y="4"/>
                  </a:cubicBezTo>
                  <a:cubicBezTo>
                    <a:pt x="13" y="4"/>
                    <a:pt x="14" y="4"/>
                    <a:pt x="14" y="4"/>
                  </a:cubicBezTo>
                  <a:cubicBezTo>
                    <a:pt x="14" y="2"/>
                    <a:pt x="9" y="0"/>
                    <a:pt x="7" y="0"/>
                  </a:cubicBezTo>
                  <a:cubicBezTo>
                    <a:pt x="4" y="0"/>
                    <a:pt x="0" y="3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AD7C6C5D-4022-4194-8C14-70FED6233EB7}"/>
                </a:ext>
              </a:extLst>
            </p:cNvPr>
            <p:cNvSpPr/>
            <p:nvPr/>
          </p:nvSpPr>
          <p:spPr bwMode="auto">
            <a:xfrm>
              <a:off x="3877539" y="2949368"/>
              <a:ext cx="379936" cy="74836"/>
            </a:xfrm>
            <a:custGeom>
              <a:avLst/>
              <a:gdLst>
                <a:gd name="T0" fmla="*/ 2147483647 w 56"/>
                <a:gd name="T1" fmla="*/ 323992251 h 11"/>
                <a:gd name="T2" fmla="*/ 1841217694 w 56"/>
                <a:gd name="T3" fmla="*/ 92572126 h 11"/>
                <a:gd name="T4" fmla="*/ 230153060 w 56"/>
                <a:gd name="T5" fmla="*/ 92572126 h 11"/>
                <a:gd name="T6" fmla="*/ 46033318 w 56"/>
                <a:gd name="T7" fmla="*/ 277709603 h 11"/>
                <a:gd name="T8" fmla="*/ 1104731889 w 56"/>
                <a:gd name="T9" fmla="*/ 509129754 h 11"/>
                <a:gd name="T10" fmla="*/ 1519004492 w 56"/>
                <a:gd name="T11" fmla="*/ 462847106 h 11"/>
                <a:gd name="T12" fmla="*/ 2147483647 w 56"/>
                <a:gd name="T13" fmla="*/ 323992251 h 1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6"/>
                <a:gd name="T22" fmla="*/ 0 h 11"/>
                <a:gd name="T23" fmla="*/ 56 w 56"/>
                <a:gd name="T24" fmla="*/ 11 h 1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6" h="11">
                  <a:moveTo>
                    <a:pt x="55" y="7"/>
                  </a:moveTo>
                  <a:cubicBezTo>
                    <a:pt x="56" y="0"/>
                    <a:pt x="54" y="2"/>
                    <a:pt x="40" y="2"/>
                  </a:cubicBezTo>
                  <a:cubicBezTo>
                    <a:pt x="33" y="2"/>
                    <a:pt x="11" y="1"/>
                    <a:pt x="5" y="2"/>
                  </a:cubicBezTo>
                  <a:cubicBezTo>
                    <a:pt x="2" y="3"/>
                    <a:pt x="1" y="5"/>
                    <a:pt x="1" y="6"/>
                  </a:cubicBezTo>
                  <a:cubicBezTo>
                    <a:pt x="1" y="11"/>
                    <a:pt x="0" y="11"/>
                    <a:pt x="24" y="11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48" y="9"/>
                    <a:pt x="52" y="11"/>
                    <a:pt x="55" y="7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3BE0CFDF-2CB8-4C6B-8E09-E1A161C536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17581" y="465391"/>
              <a:ext cx="3759066" cy="3764823"/>
            </a:xfrm>
            <a:custGeom>
              <a:avLst/>
              <a:gdLst>
                <a:gd name="T0" fmla="*/ 2147483647 w 551"/>
                <a:gd name="T1" fmla="*/ 2147483647 h 552"/>
                <a:gd name="T2" fmla="*/ 2147483647 w 551"/>
                <a:gd name="T3" fmla="*/ 232586949 h 552"/>
                <a:gd name="T4" fmla="*/ 2147483647 w 551"/>
                <a:gd name="T5" fmla="*/ 744268561 h 552"/>
                <a:gd name="T6" fmla="*/ 2147483647 w 551"/>
                <a:gd name="T7" fmla="*/ 0 h 552"/>
                <a:gd name="T8" fmla="*/ 2147483647 w 551"/>
                <a:gd name="T9" fmla="*/ 2147483647 h 552"/>
                <a:gd name="T10" fmla="*/ 279262429 w 551"/>
                <a:gd name="T11" fmla="*/ 2147483647 h 552"/>
                <a:gd name="T12" fmla="*/ 2147483647 w 551"/>
                <a:gd name="T13" fmla="*/ 2147483647 h 552"/>
                <a:gd name="T14" fmla="*/ 279262429 w 551"/>
                <a:gd name="T15" fmla="*/ 2147483647 h 552"/>
                <a:gd name="T16" fmla="*/ 2147483647 w 551"/>
                <a:gd name="T17" fmla="*/ 2147483647 h 552"/>
                <a:gd name="T18" fmla="*/ 2147483647 w 551"/>
                <a:gd name="T19" fmla="*/ 2147483647 h 552"/>
                <a:gd name="T20" fmla="*/ 2147483647 w 551"/>
                <a:gd name="T21" fmla="*/ 2147483647 h 552"/>
                <a:gd name="T22" fmla="*/ 2147483647 w 551"/>
                <a:gd name="T23" fmla="*/ 2147483647 h 552"/>
                <a:gd name="T24" fmla="*/ 2147483647 w 551"/>
                <a:gd name="T25" fmla="*/ 2147483647 h 552"/>
                <a:gd name="T26" fmla="*/ 2147483647 w 551"/>
                <a:gd name="T27" fmla="*/ 2147483647 h 552"/>
                <a:gd name="T28" fmla="*/ 2147483647 w 551"/>
                <a:gd name="T29" fmla="*/ 2147483647 h 552"/>
                <a:gd name="T30" fmla="*/ 2147483647 w 551"/>
                <a:gd name="T31" fmla="*/ 2147483647 h 552"/>
                <a:gd name="T32" fmla="*/ 2147483647 w 551"/>
                <a:gd name="T33" fmla="*/ 2147483647 h 552"/>
                <a:gd name="T34" fmla="*/ 2147483647 w 551"/>
                <a:gd name="T35" fmla="*/ 2147483647 h 552"/>
                <a:gd name="T36" fmla="*/ 2147483647 w 551"/>
                <a:gd name="T37" fmla="*/ 2147483647 h 552"/>
                <a:gd name="T38" fmla="*/ 2147483647 w 551"/>
                <a:gd name="T39" fmla="*/ 2147483647 h 552"/>
                <a:gd name="T40" fmla="*/ 2147483647 w 551"/>
                <a:gd name="T41" fmla="*/ 2147483647 h 552"/>
                <a:gd name="T42" fmla="*/ 2147483647 w 551"/>
                <a:gd name="T43" fmla="*/ 2147483647 h 552"/>
                <a:gd name="T44" fmla="*/ 2147483647 w 551"/>
                <a:gd name="T45" fmla="*/ 2147483647 h 552"/>
                <a:gd name="T46" fmla="*/ 2147483647 w 551"/>
                <a:gd name="T47" fmla="*/ 2147483647 h 552"/>
                <a:gd name="T48" fmla="*/ 2147483647 w 551"/>
                <a:gd name="T49" fmla="*/ 2147483647 h 552"/>
                <a:gd name="T50" fmla="*/ 2147483647 w 551"/>
                <a:gd name="T51" fmla="*/ 2147483647 h 552"/>
                <a:gd name="T52" fmla="*/ 2147483647 w 551"/>
                <a:gd name="T53" fmla="*/ 2147483647 h 552"/>
                <a:gd name="T54" fmla="*/ 2147483647 w 551"/>
                <a:gd name="T55" fmla="*/ 2147483647 h 552"/>
                <a:gd name="T56" fmla="*/ 2147483647 w 551"/>
                <a:gd name="T57" fmla="*/ 2147483647 h 552"/>
                <a:gd name="T58" fmla="*/ 2147483647 w 551"/>
                <a:gd name="T59" fmla="*/ 2147483647 h 552"/>
                <a:gd name="T60" fmla="*/ 2147483647 w 551"/>
                <a:gd name="T61" fmla="*/ 2147483647 h 552"/>
                <a:gd name="T62" fmla="*/ 2147483647 w 551"/>
                <a:gd name="T63" fmla="*/ 2147483647 h 552"/>
                <a:gd name="T64" fmla="*/ 2147483647 w 551"/>
                <a:gd name="T65" fmla="*/ 2147483647 h 552"/>
                <a:gd name="T66" fmla="*/ 2147483647 w 551"/>
                <a:gd name="T67" fmla="*/ 2147483647 h 552"/>
                <a:gd name="T68" fmla="*/ 2147483647 w 551"/>
                <a:gd name="T69" fmla="*/ 2147483647 h 552"/>
                <a:gd name="T70" fmla="*/ 2147483647 w 551"/>
                <a:gd name="T71" fmla="*/ 2147483647 h 552"/>
                <a:gd name="T72" fmla="*/ 2147483647 w 551"/>
                <a:gd name="T73" fmla="*/ 2147483647 h 552"/>
                <a:gd name="T74" fmla="*/ 2147483647 w 551"/>
                <a:gd name="T75" fmla="*/ 2147483647 h 552"/>
                <a:gd name="T76" fmla="*/ 2147483647 w 551"/>
                <a:gd name="T77" fmla="*/ 2147483647 h 552"/>
                <a:gd name="T78" fmla="*/ 2147483647 w 551"/>
                <a:gd name="T79" fmla="*/ 2147483647 h 552"/>
                <a:gd name="T80" fmla="*/ 2147483647 w 551"/>
                <a:gd name="T81" fmla="*/ 2147483647 h 552"/>
                <a:gd name="T82" fmla="*/ 2147483647 w 551"/>
                <a:gd name="T83" fmla="*/ 2147483647 h 552"/>
                <a:gd name="T84" fmla="*/ 2147483647 w 551"/>
                <a:gd name="T85" fmla="*/ 2147483647 h 552"/>
                <a:gd name="T86" fmla="*/ 2147483647 w 551"/>
                <a:gd name="T87" fmla="*/ 2147483647 h 552"/>
                <a:gd name="T88" fmla="*/ 2147483647 w 551"/>
                <a:gd name="T89" fmla="*/ 2147483647 h 552"/>
                <a:gd name="T90" fmla="*/ 2147483647 w 551"/>
                <a:gd name="T91" fmla="*/ 2147483647 h 552"/>
                <a:gd name="T92" fmla="*/ 2147483647 w 551"/>
                <a:gd name="T93" fmla="*/ 2147483647 h 552"/>
                <a:gd name="T94" fmla="*/ 2147483647 w 551"/>
                <a:gd name="T95" fmla="*/ 2147483647 h 552"/>
                <a:gd name="T96" fmla="*/ 2147483647 w 551"/>
                <a:gd name="T97" fmla="*/ 2147483647 h 552"/>
                <a:gd name="T98" fmla="*/ 2147483647 w 551"/>
                <a:gd name="T99" fmla="*/ 2147483647 h 552"/>
                <a:gd name="T100" fmla="*/ 2147483647 w 551"/>
                <a:gd name="T101" fmla="*/ 2147483647 h 552"/>
                <a:gd name="T102" fmla="*/ 2147483647 w 551"/>
                <a:gd name="T103" fmla="*/ 2147483647 h 552"/>
                <a:gd name="T104" fmla="*/ 2147483647 w 551"/>
                <a:gd name="T105" fmla="*/ 2147483647 h 552"/>
                <a:gd name="T106" fmla="*/ 2147483647 w 551"/>
                <a:gd name="T107" fmla="*/ 2147483647 h 552"/>
                <a:gd name="T108" fmla="*/ 2147483647 w 551"/>
                <a:gd name="T109" fmla="*/ 2147483647 h 552"/>
                <a:gd name="T110" fmla="*/ 2147483647 w 551"/>
                <a:gd name="T111" fmla="*/ 2147483647 h 552"/>
                <a:gd name="T112" fmla="*/ 2147483647 w 551"/>
                <a:gd name="T113" fmla="*/ 2147483647 h 552"/>
                <a:gd name="T114" fmla="*/ 2147483647 w 551"/>
                <a:gd name="T115" fmla="*/ 2147483647 h 552"/>
                <a:gd name="T116" fmla="*/ 2147483647 w 551"/>
                <a:gd name="T117" fmla="*/ 2147483647 h 552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551"/>
                <a:gd name="T178" fmla="*/ 0 h 552"/>
                <a:gd name="T179" fmla="*/ 551 w 551"/>
                <a:gd name="T180" fmla="*/ 552 h 552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551" h="552">
                  <a:moveTo>
                    <a:pt x="466" y="157"/>
                  </a:moveTo>
                  <a:cubicBezTo>
                    <a:pt x="466" y="163"/>
                    <a:pt x="469" y="168"/>
                    <a:pt x="473" y="172"/>
                  </a:cubicBezTo>
                  <a:cubicBezTo>
                    <a:pt x="473" y="172"/>
                    <a:pt x="473" y="172"/>
                    <a:pt x="473" y="172"/>
                  </a:cubicBezTo>
                  <a:cubicBezTo>
                    <a:pt x="545" y="244"/>
                    <a:pt x="545" y="244"/>
                    <a:pt x="545" y="244"/>
                  </a:cubicBezTo>
                  <a:cubicBezTo>
                    <a:pt x="545" y="244"/>
                    <a:pt x="545" y="244"/>
                    <a:pt x="545" y="244"/>
                  </a:cubicBezTo>
                  <a:cubicBezTo>
                    <a:pt x="549" y="248"/>
                    <a:pt x="551" y="253"/>
                    <a:pt x="551" y="259"/>
                  </a:cubicBezTo>
                  <a:cubicBezTo>
                    <a:pt x="551" y="169"/>
                    <a:pt x="551" y="169"/>
                    <a:pt x="551" y="169"/>
                  </a:cubicBezTo>
                  <a:cubicBezTo>
                    <a:pt x="551" y="165"/>
                    <a:pt x="549" y="159"/>
                    <a:pt x="546" y="156"/>
                  </a:cubicBezTo>
                  <a:cubicBezTo>
                    <a:pt x="395" y="5"/>
                    <a:pt x="395" y="5"/>
                    <a:pt x="395" y="5"/>
                  </a:cubicBezTo>
                  <a:cubicBezTo>
                    <a:pt x="392" y="2"/>
                    <a:pt x="386" y="0"/>
                    <a:pt x="382" y="0"/>
                  </a:cubicBezTo>
                  <a:cubicBezTo>
                    <a:pt x="371" y="0"/>
                    <a:pt x="371" y="0"/>
                    <a:pt x="371" y="0"/>
                  </a:cubicBezTo>
                  <a:cubicBezTo>
                    <a:pt x="371" y="0"/>
                    <a:pt x="371" y="0"/>
                    <a:pt x="371" y="0"/>
                  </a:cubicBezTo>
                  <a:cubicBezTo>
                    <a:pt x="371" y="0"/>
                    <a:pt x="371" y="0"/>
                    <a:pt x="371" y="0"/>
                  </a:cubicBezTo>
                  <a:cubicBezTo>
                    <a:pt x="368" y="0"/>
                    <a:pt x="366" y="2"/>
                    <a:pt x="366" y="5"/>
                  </a:cubicBezTo>
                  <a:cubicBezTo>
                    <a:pt x="366" y="77"/>
                    <a:pt x="366" y="77"/>
                    <a:pt x="366" y="77"/>
                  </a:cubicBezTo>
                  <a:cubicBezTo>
                    <a:pt x="366" y="81"/>
                    <a:pt x="362" y="85"/>
                    <a:pt x="358" y="85"/>
                  </a:cubicBezTo>
                  <a:cubicBezTo>
                    <a:pt x="350" y="85"/>
                    <a:pt x="350" y="85"/>
                    <a:pt x="350" y="85"/>
                  </a:cubicBezTo>
                  <a:cubicBezTo>
                    <a:pt x="350" y="16"/>
                    <a:pt x="350" y="16"/>
                    <a:pt x="350" y="16"/>
                  </a:cubicBezTo>
                  <a:cubicBezTo>
                    <a:pt x="350" y="7"/>
                    <a:pt x="343" y="0"/>
                    <a:pt x="334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08" y="0"/>
                    <a:pt x="201" y="7"/>
                    <a:pt x="201" y="16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193" y="85"/>
                    <a:pt x="193" y="85"/>
                    <a:pt x="193" y="85"/>
                  </a:cubicBezTo>
                  <a:cubicBezTo>
                    <a:pt x="189" y="85"/>
                    <a:pt x="185" y="81"/>
                    <a:pt x="185" y="77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5" y="2"/>
                    <a:pt x="183" y="0"/>
                    <a:pt x="180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5" y="0"/>
                    <a:pt x="159" y="2"/>
                    <a:pt x="156" y="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2" y="159"/>
                    <a:pt x="0" y="165"/>
                    <a:pt x="0" y="169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53"/>
                    <a:pt x="2" y="248"/>
                    <a:pt x="6" y="244"/>
                  </a:cubicBezTo>
                  <a:cubicBezTo>
                    <a:pt x="6" y="244"/>
                    <a:pt x="6" y="244"/>
                    <a:pt x="6" y="244"/>
                  </a:cubicBezTo>
                  <a:cubicBezTo>
                    <a:pt x="78" y="172"/>
                    <a:pt x="78" y="172"/>
                    <a:pt x="78" y="172"/>
                  </a:cubicBezTo>
                  <a:cubicBezTo>
                    <a:pt x="78" y="172"/>
                    <a:pt x="78" y="172"/>
                    <a:pt x="78" y="172"/>
                  </a:cubicBezTo>
                  <a:cubicBezTo>
                    <a:pt x="82" y="168"/>
                    <a:pt x="85" y="163"/>
                    <a:pt x="85" y="157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72"/>
                    <a:pt x="85" y="172"/>
                    <a:pt x="85" y="172"/>
                  </a:cubicBezTo>
                  <a:cubicBezTo>
                    <a:pt x="85" y="178"/>
                    <a:pt x="82" y="183"/>
                    <a:pt x="78" y="187"/>
                  </a:cubicBezTo>
                  <a:cubicBezTo>
                    <a:pt x="78" y="187"/>
                    <a:pt x="78" y="187"/>
                    <a:pt x="78" y="187"/>
                  </a:cubicBezTo>
                  <a:cubicBezTo>
                    <a:pt x="6" y="259"/>
                    <a:pt x="6" y="259"/>
                    <a:pt x="6" y="259"/>
                  </a:cubicBezTo>
                  <a:cubicBezTo>
                    <a:pt x="6" y="259"/>
                    <a:pt x="6" y="259"/>
                    <a:pt x="6" y="259"/>
                  </a:cubicBezTo>
                  <a:cubicBezTo>
                    <a:pt x="2" y="263"/>
                    <a:pt x="0" y="268"/>
                    <a:pt x="0" y="274"/>
                  </a:cubicBezTo>
                  <a:cubicBezTo>
                    <a:pt x="0" y="355"/>
                    <a:pt x="0" y="355"/>
                    <a:pt x="0" y="355"/>
                  </a:cubicBezTo>
                  <a:cubicBezTo>
                    <a:pt x="0" y="350"/>
                    <a:pt x="2" y="344"/>
                    <a:pt x="6" y="340"/>
                  </a:cubicBezTo>
                  <a:cubicBezTo>
                    <a:pt x="6" y="340"/>
                    <a:pt x="6" y="340"/>
                    <a:pt x="6" y="340"/>
                  </a:cubicBezTo>
                  <a:cubicBezTo>
                    <a:pt x="78" y="269"/>
                    <a:pt x="78" y="269"/>
                    <a:pt x="78" y="269"/>
                  </a:cubicBezTo>
                  <a:cubicBezTo>
                    <a:pt x="78" y="268"/>
                    <a:pt x="78" y="268"/>
                    <a:pt x="78" y="268"/>
                  </a:cubicBezTo>
                  <a:cubicBezTo>
                    <a:pt x="82" y="265"/>
                    <a:pt x="85" y="259"/>
                    <a:pt x="85" y="253"/>
                  </a:cubicBezTo>
                  <a:cubicBezTo>
                    <a:pt x="85" y="262"/>
                    <a:pt x="85" y="262"/>
                    <a:pt x="85" y="262"/>
                  </a:cubicBezTo>
                  <a:cubicBezTo>
                    <a:pt x="85" y="268"/>
                    <a:pt x="85" y="268"/>
                    <a:pt x="85" y="268"/>
                  </a:cubicBezTo>
                  <a:cubicBezTo>
                    <a:pt x="85" y="274"/>
                    <a:pt x="82" y="279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6" y="355"/>
                    <a:pt x="6" y="355"/>
                    <a:pt x="6" y="355"/>
                  </a:cubicBezTo>
                  <a:cubicBezTo>
                    <a:pt x="6" y="355"/>
                    <a:pt x="6" y="355"/>
                    <a:pt x="6" y="355"/>
                  </a:cubicBezTo>
                  <a:cubicBezTo>
                    <a:pt x="2" y="359"/>
                    <a:pt x="0" y="364"/>
                    <a:pt x="0" y="370"/>
                  </a:cubicBezTo>
                  <a:cubicBezTo>
                    <a:pt x="0" y="382"/>
                    <a:pt x="0" y="382"/>
                    <a:pt x="0" y="382"/>
                  </a:cubicBezTo>
                  <a:cubicBezTo>
                    <a:pt x="0" y="387"/>
                    <a:pt x="2" y="392"/>
                    <a:pt x="5" y="395"/>
                  </a:cubicBezTo>
                  <a:cubicBezTo>
                    <a:pt x="26" y="417"/>
                    <a:pt x="26" y="417"/>
                    <a:pt x="26" y="417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82" y="361"/>
                    <a:pt x="85" y="355"/>
                    <a:pt x="85" y="349"/>
                  </a:cubicBezTo>
                  <a:cubicBezTo>
                    <a:pt x="85" y="358"/>
                    <a:pt x="85" y="358"/>
                    <a:pt x="85" y="358"/>
                  </a:cubicBezTo>
                  <a:cubicBezTo>
                    <a:pt x="85" y="364"/>
                    <a:pt x="85" y="364"/>
                    <a:pt x="85" y="364"/>
                  </a:cubicBezTo>
                  <a:cubicBezTo>
                    <a:pt x="85" y="370"/>
                    <a:pt x="82" y="375"/>
                    <a:pt x="78" y="379"/>
                  </a:cubicBezTo>
                  <a:cubicBezTo>
                    <a:pt x="78" y="379"/>
                    <a:pt x="78" y="379"/>
                    <a:pt x="78" y="379"/>
                  </a:cubicBezTo>
                  <a:cubicBezTo>
                    <a:pt x="34" y="424"/>
                    <a:pt x="34" y="424"/>
                    <a:pt x="34" y="424"/>
                  </a:cubicBezTo>
                  <a:cubicBezTo>
                    <a:pt x="155" y="545"/>
                    <a:pt x="155" y="545"/>
                    <a:pt x="155" y="545"/>
                  </a:cubicBezTo>
                  <a:cubicBezTo>
                    <a:pt x="187" y="486"/>
                    <a:pt x="187" y="486"/>
                    <a:pt x="187" y="486"/>
                  </a:cubicBezTo>
                  <a:cubicBezTo>
                    <a:pt x="190" y="481"/>
                    <a:pt x="196" y="477"/>
                    <a:pt x="202" y="477"/>
                  </a:cubicBezTo>
                  <a:cubicBezTo>
                    <a:pt x="207" y="477"/>
                    <a:pt x="207" y="477"/>
                    <a:pt x="207" y="477"/>
                  </a:cubicBezTo>
                  <a:cubicBezTo>
                    <a:pt x="215" y="477"/>
                    <a:pt x="215" y="477"/>
                    <a:pt x="215" y="477"/>
                  </a:cubicBezTo>
                  <a:cubicBezTo>
                    <a:pt x="208" y="477"/>
                    <a:pt x="203" y="481"/>
                    <a:pt x="200" y="486"/>
                  </a:cubicBezTo>
                  <a:cubicBezTo>
                    <a:pt x="200" y="486"/>
                    <a:pt x="200" y="486"/>
                    <a:pt x="200" y="486"/>
                  </a:cubicBezTo>
                  <a:cubicBezTo>
                    <a:pt x="164" y="551"/>
                    <a:pt x="164" y="551"/>
                    <a:pt x="164" y="551"/>
                  </a:cubicBezTo>
                  <a:cubicBezTo>
                    <a:pt x="166" y="551"/>
                    <a:pt x="167" y="552"/>
                    <a:pt x="169" y="552"/>
                  </a:cubicBezTo>
                  <a:cubicBezTo>
                    <a:pt x="231" y="552"/>
                    <a:pt x="231" y="552"/>
                    <a:pt x="231" y="552"/>
                  </a:cubicBezTo>
                  <a:cubicBezTo>
                    <a:pt x="243" y="486"/>
                    <a:pt x="243" y="486"/>
                    <a:pt x="243" y="486"/>
                  </a:cubicBezTo>
                  <a:cubicBezTo>
                    <a:pt x="244" y="481"/>
                    <a:pt x="248" y="477"/>
                    <a:pt x="253" y="477"/>
                  </a:cubicBezTo>
                  <a:cubicBezTo>
                    <a:pt x="254" y="477"/>
                    <a:pt x="254" y="477"/>
                    <a:pt x="254" y="477"/>
                  </a:cubicBezTo>
                  <a:cubicBezTo>
                    <a:pt x="255" y="477"/>
                    <a:pt x="255" y="477"/>
                    <a:pt x="255" y="477"/>
                  </a:cubicBezTo>
                  <a:cubicBezTo>
                    <a:pt x="264" y="477"/>
                    <a:pt x="264" y="477"/>
                    <a:pt x="264" y="477"/>
                  </a:cubicBezTo>
                  <a:cubicBezTo>
                    <a:pt x="259" y="477"/>
                    <a:pt x="255" y="481"/>
                    <a:pt x="254" y="486"/>
                  </a:cubicBezTo>
                  <a:cubicBezTo>
                    <a:pt x="242" y="552"/>
                    <a:pt x="242" y="552"/>
                    <a:pt x="242" y="552"/>
                  </a:cubicBezTo>
                  <a:cubicBezTo>
                    <a:pt x="309" y="552"/>
                    <a:pt x="309" y="552"/>
                    <a:pt x="309" y="552"/>
                  </a:cubicBezTo>
                  <a:cubicBezTo>
                    <a:pt x="297" y="486"/>
                    <a:pt x="297" y="486"/>
                    <a:pt x="297" y="486"/>
                  </a:cubicBezTo>
                  <a:cubicBezTo>
                    <a:pt x="296" y="481"/>
                    <a:pt x="292" y="477"/>
                    <a:pt x="287" y="477"/>
                  </a:cubicBezTo>
                  <a:cubicBezTo>
                    <a:pt x="296" y="477"/>
                    <a:pt x="296" y="477"/>
                    <a:pt x="296" y="477"/>
                  </a:cubicBezTo>
                  <a:cubicBezTo>
                    <a:pt x="297" y="477"/>
                    <a:pt x="297" y="477"/>
                    <a:pt x="297" y="477"/>
                  </a:cubicBezTo>
                  <a:cubicBezTo>
                    <a:pt x="298" y="477"/>
                    <a:pt x="298" y="477"/>
                    <a:pt x="298" y="477"/>
                  </a:cubicBezTo>
                  <a:cubicBezTo>
                    <a:pt x="303" y="477"/>
                    <a:pt x="307" y="481"/>
                    <a:pt x="308" y="486"/>
                  </a:cubicBezTo>
                  <a:cubicBezTo>
                    <a:pt x="320" y="552"/>
                    <a:pt x="320" y="552"/>
                    <a:pt x="320" y="552"/>
                  </a:cubicBezTo>
                  <a:cubicBezTo>
                    <a:pt x="382" y="552"/>
                    <a:pt x="382" y="552"/>
                    <a:pt x="382" y="552"/>
                  </a:cubicBezTo>
                  <a:cubicBezTo>
                    <a:pt x="384" y="552"/>
                    <a:pt x="385" y="551"/>
                    <a:pt x="387" y="551"/>
                  </a:cubicBezTo>
                  <a:cubicBezTo>
                    <a:pt x="351" y="486"/>
                    <a:pt x="351" y="486"/>
                    <a:pt x="351" y="486"/>
                  </a:cubicBezTo>
                  <a:cubicBezTo>
                    <a:pt x="351" y="486"/>
                    <a:pt x="351" y="486"/>
                    <a:pt x="351" y="486"/>
                  </a:cubicBezTo>
                  <a:cubicBezTo>
                    <a:pt x="348" y="481"/>
                    <a:pt x="343" y="477"/>
                    <a:pt x="336" y="477"/>
                  </a:cubicBezTo>
                  <a:cubicBezTo>
                    <a:pt x="344" y="477"/>
                    <a:pt x="344" y="477"/>
                    <a:pt x="344" y="477"/>
                  </a:cubicBezTo>
                  <a:cubicBezTo>
                    <a:pt x="349" y="477"/>
                    <a:pt x="349" y="477"/>
                    <a:pt x="349" y="477"/>
                  </a:cubicBezTo>
                  <a:cubicBezTo>
                    <a:pt x="355" y="477"/>
                    <a:pt x="361" y="481"/>
                    <a:pt x="364" y="486"/>
                  </a:cubicBezTo>
                  <a:cubicBezTo>
                    <a:pt x="396" y="545"/>
                    <a:pt x="396" y="545"/>
                    <a:pt x="396" y="545"/>
                  </a:cubicBezTo>
                  <a:cubicBezTo>
                    <a:pt x="517" y="424"/>
                    <a:pt x="517" y="424"/>
                    <a:pt x="517" y="424"/>
                  </a:cubicBezTo>
                  <a:cubicBezTo>
                    <a:pt x="473" y="379"/>
                    <a:pt x="473" y="379"/>
                    <a:pt x="473" y="379"/>
                  </a:cubicBezTo>
                  <a:cubicBezTo>
                    <a:pt x="473" y="379"/>
                    <a:pt x="473" y="379"/>
                    <a:pt x="473" y="379"/>
                  </a:cubicBezTo>
                  <a:cubicBezTo>
                    <a:pt x="469" y="375"/>
                    <a:pt x="466" y="370"/>
                    <a:pt x="466" y="364"/>
                  </a:cubicBezTo>
                  <a:cubicBezTo>
                    <a:pt x="466" y="358"/>
                    <a:pt x="466" y="358"/>
                    <a:pt x="466" y="358"/>
                  </a:cubicBezTo>
                  <a:cubicBezTo>
                    <a:pt x="466" y="349"/>
                    <a:pt x="466" y="349"/>
                    <a:pt x="466" y="349"/>
                  </a:cubicBezTo>
                  <a:cubicBezTo>
                    <a:pt x="466" y="355"/>
                    <a:pt x="469" y="361"/>
                    <a:pt x="473" y="365"/>
                  </a:cubicBezTo>
                  <a:cubicBezTo>
                    <a:pt x="473" y="365"/>
                    <a:pt x="473" y="365"/>
                    <a:pt x="473" y="365"/>
                  </a:cubicBezTo>
                  <a:cubicBezTo>
                    <a:pt x="525" y="417"/>
                    <a:pt x="525" y="417"/>
                    <a:pt x="525" y="417"/>
                  </a:cubicBezTo>
                  <a:cubicBezTo>
                    <a:pt x="546" y="395"/>
                    <a:pt x="546" y="395"/>
                    <a:pt x="546" y="395"/>
                  </a:cubicBezTo>
                  <a:cubicBezTo>
                    <a:pt x="549" y="392"/>
                    <a:pt x="551" y="387"/>
                    <a:pt x="551" y="382"/>
                  </a:cubicBezTo>
                  <a:cubicBezTo>
                    <a:pt x="551" y="370"/>
                    <a:pt x="551" y="370"/>
                    <a:pt x="551" y="370"/>
                  </a:cubicBezTo>
                  <a:cubicBezTo>
                    <a:pt x="551" y="364"/>
                    <a:pt x="549" y="359"/>
                    <a:pt x="545" y="355"/>
                  </a:cubicBezTo>
                  <a:cubicBezTo>
                    <a:pt x="545" y="355"/>
                    <a:pt x="545" y="355"/>
                    <a:pt x="545" y="355"/>
                  </a:cubicBezTo>
                  <a:cubicBezTo>
                    <a:pt x="473" y="283"/>
                    <a:pt x="473" y="283"/>
                    <a:pt x="473" y="283"/>
                  </a:cubicBezTo>
                  <a:cubicBezTo>
                    <a:pt x="473" y="283"/>
                    <a:pt x="473" y="283"/>
                    <a:pt x="473" y="283"/>
                  </a:cubicBezTo>
                  <a:cubicBezTo>
                    <a:pt x="469" y="279"/>
                    <a:pt x="466" y="274"/>
                    <a:pt x="466" y="268"/>
                  </a:cubicBezTo>
                  <a:cubicBezTo>
                    <a:pt x="466" y="262"/>
                    <a:pt x="466" y="262"/>
                    <a:pt x="466" y="262"/>
                  </a:cubicBezTo>
                  <a:cubicBezTo>
                    <a:pt x="466" y="253"/>
                    <a:pt x="466" y="253"/>
                    <a:pt x="466" y="253"/>
                  </a:cubicBezTo>
                  <a:cubicBezTo>
                    <a:pt x="466" y="259"/>
                    <a:pt x="469" y="265"/>
                    <a:pt x="473" y="268"/>
                  </a:cubicBezTo>
                  <a:cubicBezTo>
                    <a:pt x="473" y="269"/>
                    <a:pt x="473" y="269"/>
                    <a:pt x="473" y="269"/>
                  </a:cubicBezTo>
                  <a:cubicBezTo>
                    <a:pt x="545" y="340"/>
                    <a:pt x="545" y="340"/>
                    <a:pt x="545" y="340"/>
                  </a:cubicBezTo>
                  <a:cubicBezTo>
                    <a:pt x="545" y="340"/>
                    <a:pt x="545" y="340"/>
                    <a:pt x="545" y="340"/>
                  </a:cubicBezTo>
                  <a:cubicBezTo>
                    <a:pt x="549" y="344"/>
                    <a:pt x="551" y="350"/>
                    <a:pt x="551" y="355"/>
                  </a:cubicBezTo>
                  <a:cubicBezTo>
                    <a:pt x="551" y="274"/>
                    <a:pt x="551" y="274"/>
                    <a:pt x="551" y="274"/>
                  </a:cubicBezTo>
                  <a:cubicBezTo>
                    <a:pt x="551" y="268"/>
                    <a:pt x="549" y="263"/>
                    <a:pt x="545" y="259"/>
                  </a:cubicBezTo>
                  <a:cubicBezTo>
                    <a:pt x="545" y="259"/>
                    <a:pt x="545" y="259"/>
                    <a:pt x="545" y="259"/>
                  </a:cubicBezTo>
                  <a:cubicBezTo>
                    <a:pt x="473" y="187"/>
                    <a:pt x="473" y="187"/>
                    <a:pt x="473" y="187"/>
                  </a:cubicBezTo>
                  <a:cubicBezTo>
                    <a:pt x="473" y="187"/>
                    <a:pt x="473" y="187"/>
                    <a:pt x="473" y="187"/>
                  </a:cubicBezTo>
                  <a:cubicBezTo>
                    <a:pt x="469" y="183"/>
                    <a:pt x="466" y="178"/>
                    <a:pt x="466" y="172"/>
                  </a:cubicBezTo>
                  <a:cubicBezTo>
                    <a:pt x="466" y="165"/>
                    <a:pt x="466" y="165"/>
                    <a:pt x="466" y="165"/>
                  </a:cubicBezTo>
                  <a:lnTo>
                    <a:pt x="466" y="157"/>
                  </a:lnTo>
                  <a:close/>
                  <a:moveTo>
                    <a:pt x="334" y="162"/>
                  </a:moveTo>
                  <a:cubicBezTo>
                    <a:pt x="337" y="139"/>
                    <a:pt x="337" y="142"/>
                    <a:pt x="350" y="137"/>
                  </a:cubicBezTo>
                  <a:cubicBezTo>
                    <a:pt x="364" y="134"/>
                    <a:pt x="372" y="132"/>
                    <a:pt x="380" y="132"/>
                  </a:cubicBezTo>
                  <a:cubicBezTo>
                    <a:pt x="388" y="133"/>
                    <a:pt x="405" y="133"/>
                    <a:pt x="420" y="139"/>
                  </a:cubicBezTo>
                  <a:cubicBezTo>
                    <a:pt x="427" y="141"/>
                    <a:pt x="424" y="144"/>
                    <a:pt x="425" y="169"/>
                  </a:cubicBezTo>
                  <a:cubicBezTo>
                    <a:pt x="424" y="179"/>
                    <a:pt x="423" y="177"/>
                    <a:pt x="413" y="178"/>
                  </a:cubicBezTo>
                  <a:cubicBezTo>
                    <a:pt x="405" y="178"/>
                    <a:pt x="401" y="179"/>
                    <a:pt x="390" y="176"/>
                  </a:cubicBezTo>
                  <a:cubicBezTo>
                    <a:pt x="387" y="171"/>
                    <a:pt x="383" y="149"/>
                    <a:pt x="375" y="151"/>
                  </a:cubicBezTo>
                  <a:cubicBezTo>
                    <a:pt x="372" y="154"/>
                    <a:pt x="375" y="154"/>
                    <a:pt x="369" y="165"/>
                  </a:cubicBezTo>
                  <a:cubicBezTo>
                    <a:pt x="368" y="167"/>
                    <a:pt x="366" y="172"/>
                    <a:pt x="364" y="175"/>
                  </a:cubicBezTo>
                  <a:cubicBezTo>
                    <a:pt x="356" y="178"/>
                    <a:pt x="350" y="177"/>
                    <a:pt x="341" y="178"/>
                  </a:cubicBezTo>
                  <a:cubicBezTo>
                    <a:pt x="332" y="177"/>
                    <a:pt x="335" y="173"/>
                    <a:pt x="334" y="162"/>
                  </a:cubicBezTo>
                  <a:close/>
                  <a:moveTo>
                    <a:pt x="319" y="143"/>
                  </a:moveTo>
                  <a:cubicBezTo>
                    <a:pt x="319" y="138"/>
                    <a:pt x="319" y="137"/>
                    <a:pt x="323" y="137"/>
                  </a:cubicBezTo>
                  <a:cubicBezTo>
                    <a:pt x="329" y="137"/>
                    <a:pt x="329" y="139"/>
                    <a:pt x="329" y="142"/>
                  </a:cubicBezTo>
                  <a:cubicBezTo>
                    <a:pt x="329" y="147"/>
                    <a:pt x="329" y="157"/>
                    <a:pt x="329" y="166"/>
                  </a:cubicBezTo>
                  <a:cubicBezTo>
                    <a:pt x="329" y="172"/>
                    <a:pt x="329" y="183"/>
                    <a:pt x="324" y="185"/>
                  </a:cubicBezTo>
                  <a:cubicBezTo>
                    <a:pt x="320" y="185"/>
                    <a:pt x="317" y="186"/>
                    <a:pt x="317" y="180"/>
                  </a:cubicBezTo>
                  <a:cubicBezTo>
                    <a:pt x="317" y="177"/>
                    <a:pt x="318" y="172"/>
                    <a:pt x="319" y="168"/>
                  </a:cubicBezTo>
                  <a:cubicBezTo>
                    <a:pt x="320" y="163"/>
                    <a:pt x="319" y="149"/>
                    <a:pt x="319" y="143"/>
                  </a:cubicBezTo>
                  <a:close/>
                  <a:moveTo>
                    <a:pt x="322" y="199"/>
                  </a:moveTo>
                  <a:cubicBezTo>
                    <a:pt x="327" y="202"/>
                    <a:pt x="327" y="219"/>
                    <a:pt x="327" y="219"/>
                  </a:cubicBezTo>
                  <a:cubicBezTo>
                    <a:pt x="328" y="221"/>
                    <a:pt x="328" y="237"/>
                    <a:pt x="328" y="242"/>
                  </a:cubicBezTo>
                  <a:cubicBezTo>
                    <a:pt x="328" y="247"/>
                    <a:pt x="328" y="251"/>
                    <a:pt x="328" y="253"/>
                  </a:cubicBezTo>
                  <a:cubicBezTo>
                    <a:pt x="326" y="254"/>
                    <a:pt x="324" y="255"/>
                    <a:pt x="321" y="254"/>
                  </a:cubicBezTo>
                  <a:cubicBezTo>
                    <a:pt x="318" y="253"/>
                    <a:pt x="317" y="239"/>
                    <a:pt x="317" y="234"/>
                  </a:cubicBezTo>
                  <a:cubicBezTo>
                    <a:pt x="317" y="230"/>
                    <a:pt x="317" y="220"/>
                    <a:pt x="315" y="209"/>
                  </a:cubicBezTo>
                  <a:cubicBezTo>
                    <a:pt x="314" y="199"/>
                    <a:pt x="315" y="200"/>
                    <a:pt x="322" y="199"/>
                  </a:cubicBezTo>
                  <a:close/>
                  <a:moveTo>
                    <a:pt x="300" y="190"/>
                  </a:moveTo>
                  <a:cubicBezTo>
                    <a:pt x="301" y="182"/>
                    <a:pt x="303" y="157"/>
                    <a:pt x="302" y="150"/>
                  </a:cubicBezTo>
                  <a:cubicBezTo>
                    <a:pt x="303" y="146"/>
                    <a:pt x="302" y="140"/>
                    <a:pt x="303" y="135"/>
                  </a:cubicBezTo>
                  <a:cubicBezTo>
                    <a:pt x="304" y="133"/>
                    <a:pt x="306" y="133"/>
                    <a:pt x="310" y="133"/>
                  </a:cubicBezTo>
                  <a:cubicBezTo>
                    <a:pt x="316" y="131"/>
                    <a:pt x="314" y="152"/>
                    <a:pt x="314" y="152"/>
                  </a:cubicBezTo>
                  <a:cubicBezTo>
                    <a:pt x="314" y="170"/>
                    <a:pt x="309" y="206"/>
                    <a:pt x="309" y="215"/>
                  </a:cubicBezTo>
                  <a:cubicBezTo>
                    <a:pt x="307" y="230"/>
                    <a:pt x="314" y="271"/>
                    <a:pt x="310" y="275"/>
                  </a:cubicBezTo>
                  <a:cubicBezTo>
                    <a:pt x="309" y="276"/>
                    <a:pt x="304" y="276"/>
                    <a:pt x="303" y="274"/>
                  </a:cubicBezTo>
                  <a:cubicBezTo>
                    <a:pt x="299" y="263"/>
                    <a:pt x="299" y="246"/>
                    <a:pt x="298" y="232"/>
                  </a:cubicBezTo>
                  <a:cubicBezTo>
                    <a:pt x="297" y="215"/>
                    <a:pt x="300" y="197"/>
                    <a:pt x="300" y="190"/>
                  </a:cubicBezTo>
                  <a:close/>
                  <a:moveTo>
                    <a:pt x="285" y="166"/>
                  </a:moveTo>
                  <a:cubicBezTo>
                    <a:pt x="287" y="155"/>
                    <a:pt x="286" y="143"/>
                    <a:pt x="287" y="139"/>
                  </a:cubicBezTo>
                  <a:cubicBezTo>
                    <a:pt x="288" y="138"/>
                    <a:pt x="291" y="137"/>
                    <a:pt x="294" y="138"/>
                  </a:cubicBezTo>
                  <a:cubicBezTo>
                    <a:pt x="298" y="141"/>
                    <a:pt x="299" y="177"/>
                    <a:pt x="290" y="184"/>
                  </a:cubicBezTo>
                  <a:cubicBezTo>
                    <a:pt x="288" y="184"/>
                    <a:pt x="284" y="184"/>
                    <a:pt x="283" y="182"/>
                  </a:cubicBezTo>
                  <a:cubicBezTo>
                    <a:pt x="282" y="180"/>
                    <a:pt x="283" y="174"/>
                    <a:pt x="285" y="166"/>
                  </a:cubicBezTo>
                  <a:close/>
                  <a:moveTo>
                    <a:pt x="280" y="214"/>
                  </a:moveTo>
                  <a:cubicBezTo>
                    <a:pt x="280" y="200"/>
                    <a:pt x="281" y="197"/>
                    <a:pt x="284" y="193"/>
                  </a:cubicBezTo>
                  <a:cubicBezTo>
                    <a:pt x="287" y="191"/>
                    <a:pt x="291" y="193"/>
                    <a:pt x="293" y="195"/>
                  </a:cubicBezTo>
                  <a:cubicBezTo>
                    <a:pt x="295" y="200"/>
                    <a:pt x="291" y="225"/>
                    <a:pt x="291" y="237"/>
                  </a:cubicBezTo>
                  <a:cubicBezTo>
                    <a:pt x="290" y="248"/>
                    <a:pt x="294" y="259"/>
                    <a:pt x="289" y="261"/>
                  </a:cubicBezTo>
                  <a:cubicBezTo>
                    <a:pt x="285" y="262"/>
                    <a:pt x="281" y="261"/>
                    <a:pt x="281" y="258"/>
                  </a:cubicBezTo>
                  <a:cubicBezTo>
                    <a:pt x="279" y="244"/>
                    <a:pt x="280" y="214"/>
                    <a:pt x="280" y="214"/>
                  </a:cubicBezTo>
                  <a:close/>
                  <a:moveTo>
                    <a:pt x="267" y="388"/>
                  </a:moveTo>
                  <a:cubicBezTo>
                    <a:pt x="266" y="407"/>
                    <a:pt x="266" y="405"/>
                    <a:pt x="253" y="405"/>
                  </a:cubicBezTo>
                  <a:cubicBezTo>
                    <a:pt x="242" y="405"/>
                    <a:pt x="214" y="405"/>
                    <a:pt x="212" y="406"/>
                  </a:cubicBezTo>
                  <a:cubicBezTo>
                    <a:pt x="212" y="408"/>
                    <a:pt x="211" y="414"/>
                    <a:pt x="211" y="419"/>
                  </a:cubicBezTo>
                  <a:cubicBezTo>
                    <a:pt x="212" y="426"/>
                    <a:pt x="216" y="428"/>
                    <a:pt x="186" y="431"/>
                  </a:cubicBezTo>
                  <a:cubicBezTo>
                    <a:pt x="179" y="432"/>
                    <a:pt x="134" y="430"/>
                    <a:pt x="131" y="425"/>
                  </a:cubicBezTo>
                  <a:cubicBezTo>
                    <a:pt x="128" y="419"/>
                    <a:pt x="122" y="411"/>
                    <a:pt x="127" y="403"/>
                  </a:cubicBezTo>
                  <a:cubicBezTo>
                    <a:pt x="133" y="408"/>
                    <a:pt x="139" y="412"/>
                    <a:pt x="153" y="417"/>
                  </a:cubicBezTo>
                  <a:cubicBezTo>
                    <a:pt x="164" y="419"/>
                    <a:pt x="181" y="420"/>
                    <a:pt x="191" y="418"/>
                  </a:cubicBezTo>
                  <a:cubicBezTo>
                    <a:pt x="197" y="415"/>
                    <a:pt x="197" y="413"/>
                    <a:pt x="196" y="406"/>
                  </a:cubicBezTo>
                  <a:cubicBezTo>
                    <a:pt x="175" y="405"/>
                    <a:pt x="164" y="404"/>
                    <a:pt x="157" y="404"/>
                  </a:cubicBezTo>
                  <a:cubicBezTo>
                    <a:pt x="146" y="403"/>
                    <a:pt x="146" y="403"/>
                    <a:pt x="146" y="397"/>
                  </a:cubicBezTo>
                  <a:cubicBezTo>
                    <a:pt x="147" y="392"/>
                    <a:pt x="148" y="391"/>
                    <a:pt x="155" y="392"/>
                  </a:cubicBezTo>
                  <a:cubicBezTo>
                    <a:pt x="160" y="392"/>
                    <a:pt x="168" y="393"/>
                    <a:pt x="180" y="393"/>
                  </a:cubicBezTo>
                  <a:cubicBezTo>
                    <a:pt x="189" y="393"/>
                    <a:pt x="196" y="393"/>
                    <a:pt x="196" y="393"/>
                  </a:cubicBezTo>
                  <a:cubicBezTo>
                    <a:pt x="196" y="384"/>
                    <a:pt x="196" y="384"/>
                    <a:pt x="196" y="384"/>
                  </a:cubicBezTo>
                  <a:cubicBezTo>
                    <a:pt x="196" y="384"/>
                    <a:pt x="180" y="384"/>
                    <a:pt x="174" y="384"/>
                  </a:cubicBezTo>
                  <a:cubicBezTo>
                    <a:pt x="155" y="383"/>
                    <a:pt x="158" y="381"/>
                    <a:pt x="157" y="372"/>
                  </a:cubicBezTo>
                  <a:cubicBezTo>
                    <a:pt x="159" y="356"/>
                    <a:pt x="159" y="358"/>
                    <a:pt x="173" y="357"/>
                  </a:cubicBezTo>
                  <a:cubicBezTo>
                    <a:pt x="185" y="357"/>
                    <a:pt x="219" y="357"/>
                    <a:pt x="228" y="357"/>
                  </a:cubicBezTo>
                  <a:cubicBezTo>
                    <a:pt x="242" y="358"/>
                    <a:pt x="240" y="359"/>
                    <a:pt x="240" y="371"/>
                  </a:cubicBezTo>
                  <a:cubicBezTo>
                    <a:pt x="238" y="378"/>
                    <a:pt x="241" y="381"/>
                    <a:pt x="227" y="383"/>
                  </a:cubicBezTo>
                  <a:cubicBezTo>
                    <a:pt x="225" y="383"/>
                    <a:pt x="212" y="384"/>
                    <a:pt x="212" y="384"/>
                  </a:cubicBezTo>
                  <a:cubicBezTo>
                    <a:pt x="212" y="393"/>
                    <a:pt x="212" y="393"/>
                    <a:pt x="212" y="393"/>
                  </a:cubicBezTo>
                  <a:cubicBezTo>
                    <a:pt x="242" y="393"/>
                    <a:pt x="242" y="393"/>
                    <a:pt x="242" y="393"/>
                  </a:cubicBezTo>
                  <a:cubicBezTo>
                    <a:pt x="242" y="393"/>
                    <a:pt x="253" y="393"/>
                    <a:pt x="253" y="384"/>
                  </a:cubicBezTo>
                  <a:cubicBezTo>
                    <a:pt x="253" y="375"/>
                    <a:pt x="255" y="361"/>
                    <a:pt x="255" y="361"/>
                  </a:cubicBezTo>
                  <a:cubicBezTo>
                    <a:pt x="255" y="361"/>
                    <a:pt x="255" y="351"/>
                    <a:pt x="245" y="351"/>
                  </a:cubicBezTo>
                  <a:cubicBezTo>
                    <a:pt x="236" y="351"/>
                    <a:pt x="184" y="350"/>
                    <a:pt x="163" y="351"/>
                  </a:cubicBezTo>
                  <a:cubicBezTo>
                    <a:pt x="147" y="351"/>
                    <a:pt x="146" y="354"/>
                    <a:pt x="145" y="359"/>
                  </a:cubicBezTo>
                  <a:cubicBezTo>
                    <a:pt x="144" y="366"/>
                    <a:pt x="142" y="392"/>
                    <a:pt x="138" y="390"/>
                  </a:cubicBezTo>
                  <a:cubicBezTo>
                    <a:pt x="125" y="387"/>
                    <a:pt x="128" y="386"/>
                    <a:pt x="128" y="379"/>
                  </a:cubicBezTo>
                  <a:cubicBezTo>
                    <a:pt x="129" y="369"/>
                    <a:pt x="130" y="359"/>
                    <a:pt x="132" y="350"/>
                  </a:cubicBezTo>
                  <a:cubicBezTo>
                    <a:pt x="135" y="343"/>
                    <a:pt x="136" y="339"/>
                    <a:pt x="176" y="339"/>
                  </a:cubicBezTo>
                  <a:cubicBezTo>
                    <a:pt x="195" y="339"/>
                    <a:pt x="249" y="339"/>
                    <a:pt x="249" y="339"/>
                  </a:cubicBezTo>
                  <a:cubicBezTo>
                    <a:pt x="261" y="340"/>
                    <a:pt x="265" y="340"/>
                    <a:pt x="267" y="352"/>
                  </a:cubicBezTo>
                  <a:cubicBezTo>
                    <a:pt x="269" y="369"/>
                    <a:pt x="268" y="375"/>
                    <a:pt x="267" y="388"/>
                  </a:cubicBezTo>
                  <a:close/>
                  <a:moveTo>
                    <a:pt x="146" y="306"/>
                  </a:moveTo>
                  <a:cubicBezTo>
                    <a:pt x="146" y="309"/>
                    <a:pt x="151" y="309"/>
                    <a:pt x="161" y="308"/>
                  </a:cubicBezTo>
                  <a:cubicBezTo>
                    <a:pt x="169" y="308"/>
                    <a:pt x="168" y="307"/>
                    <a:pt x="169" y="313"/>
                  </a:cubicBezTo>
                  <a:cubicBezTo>
                    <a:pt x="169" y="316"/>
                    <a:pt x="169" y="317"/>
                    <a:pt x="163" y="317"/>
                  </a:cubicBezTo>
                  <a:cubicBezTo>
                    <a:pt x="144" y="318"/>
                    <a:pt x="146" y="317"/>
                    <a:pt x="146" y="322"/>
                  </a:cubicBezTo>
                  <a:cubicBezTo>
                    <a:pt x="146" y="326"/>
                    <a:pt x="149" y="325"/>
                    <a:pt x="161" y="324"/>
                  </a:cubicBezTo>
                  <a:cubicBezTo>
                    <a:pt x="168" y="324"/>
                    <a:pt x="169" y="323"/>
                    <a:pt x="169" y="328"/>
                  </a:cubicBezTo>
                  <a:cubicBezTo>
                    <a:pt x="170" y="331"/>
                    <a:pt x="169" y="333"/>
                    <a:pt x="169" y="333"/>
                  </a:cubicBezTo>
                  <a:cubicBezTo>
                    <a:pt x="164" y="333"/>
                    <a:pt x="143" y="335"/>
                    <a:pt x="137" y="335"/>
                  </a:cubicBezTo>
                  <a:cubicBezTo>
                    <a:pt x="132" y="334"/>
                    <a:pt x="132" y="334"/>
                    <a:pt x="132" y="323"/>
                  </a:cubicBezTo>
                  <a:cubicBezTo>
                    <a:pt x="133" y="313"/>
                    <a:pt x="133" y="304"/>
                    <a:pt x="136" y="295"/>
                  </a:cubicBezTo>
                  <a:cubicBezTo>
                    <a:pt x="138" y="290"/>
                    <a:pt x="138" y="291"/>
                    <a:pt x="160" y="290"/>
                  </a:cubicBezTo>
                  <a:cubicBezTo>
                    <a:pt x="171" y="290"/>
                    <a:pt x="170" y="289"/>
                    <a:pt x="171" y="297"/>
                  </a:cubicBezTo>
                  <a:cubicBezTo>
                    <a:pt x="171" y="300"/>
                    <a:pt x="171" y="300"/>
                    <a:pt x="153" y="301"/>
                  </a:cubicBezTo>
                  <a:cubicBezTo>
                    <a:pt x="145" y="301"/>
                    <a:pt x="146" y="300"/>
                    <a:pt x="146" y="306"/>
                  </a:cubicBezTo>
                  <a:close/>
                  <a:moveTo>
                    <a:pt x="178" y="296"/>
                  </a:moveTo>
                  <a:cubicBezTo>
                    <a:pt x="177" y="295"/>
                    <a:pt x="181" y="290"/>
                    <a:pt x="183" y="289"/>
                  </a:cubicBezTo>
                  <a:cubicBezTo>
                    <a:pt x="186" y="290"/>
                    <a:pt x="193" y="294"/>
                    <a:pt x="195" y="295"/>
                  </a:cubicBezTo>
                  <a:cubicBezTo>
                    <a:pt x="196" y="295"/>
                    <a:pt x="198" y="296"/>
                    <a:pt x="201" y="298"/>
                  </a:cubicBezTo>
                  <a:cubicBezTo>
                    <a:pt x="202" y="297"/>
                    <a:pt x="203" y="296"/>
                    <a:pt x="204" y="296"/>
                  </a:cubicBezTo>
                  <a:cubicBezTo>
                    <a:pt x="206" y="295"/>
                    <a:pt x="217" y="289"/>
                    <a:pt x="220" y="289"/>
                  </a:cubicBezTo>
                  <a:cubicBezTo>
                    <a:pt x="221" y="289"/>
                    <a:pt x="225" y="296"/>
                    <a:pt x="222" y="297"/>
                  </a:cubicBezTo>
                  <a:cubicBezTo>
                    <a:pt x="219" y="300"/>
                    <a:pt x="215" y="303"/>
                    <a:pt x="212" y="304"/>
                  </a:cubicBezTo>
                  <a:cubicBezTo>
                    <a:pt x="215" y="306"/>
                    <a:pt x="218" y="307"/>
                    <a:pt x="218" y="307"/>
                  </a:cubicBezTo>
                  <a:cubicBezTo>
                    <a:pt x="223" y="309"/>
                    <a:pt x="224" y="310"/>
                    <a:pt x="223" y="315"/>
                  </a:cubicBezTo>
                  <a:cubicBezTo>
                    <a:pt x="223" y="316"/>
                    <a:pt x="221" y="318"/>
                    <a:pt x="220" y="318"/>
                  </a:cubicBezTo>
                  <a:cubicBezTo>
                    <a:pt x="218" y="319"/>
                    <a:pt x="215" y="321"/>
                    <a:pt x="213" y="322"/>
                  </a:cubicBezTo>
                  <a:cubicBezTo>
                    <a:pt x="215" y="323"/>
                    <a:pt x="217" y="324"/>
                    <a:pt x="219" y="325"/>
                  </a:cubicBezTo>
                  <a:cubicBezTo>
                    <a:pt x="227" y="329"/>
                    <a:pt x="227" y="328"/>
                    <a:pt x="224" y="333"/>
                  </a:cubicBezTo>
                  <a:cubicBezTo>
                    <a:pt x="221" y="337"/>
                    <a:pt x="216" y="335"/>
                    <a:pt x="214" y="334"/>
                  </a:cubicBezTo>
                  <a:cubicBezTo>
                    <a:pt x="213" y="333"/>
                    <a:pt x="207" y="331"/>
                    <a:pt x="201" y="327"/>
                  </a:cubicBezTo>
                  <a:cubicBezTo>
                    <a:pt x="197" y="330"/>
                    <a:pt x="192" y="332"/>
                    <a:pt x="188" y="334"/>
                  </a:cubicBezTo>
                  <a:cubicBezTo>
                    <a:pt x="182" y="337"/>
                    <a:pt x="181" y="337"/>
                    <a:pt x="179" y="334"/>
                  </a:cubicBezTo>
                  <a:cubicBezTo>
                    <a:pt x="175" y="329"/>
                    <a:pt x="178" y="329"/>
                    <a:pt x="184" y="325"/>
                  </a:cubicBezTo>
                  <a:cubicBezTo>
                    <a:pt x="184" y="325"/>
                    <a:pt x="187" y="324"/>
                    <a:pt x="189" y="322"/>
                  </a:cubicBezTo>
                  <a:cubicBezTo>
                    <a:pt x="187" y="321"/>
                    <a:pt x="184" y="320"/>
                    <a:pt x="180" y="318"/>
                  </a:cubicBezTo>
                  <a:cubicBezTo>
                    <a:pt x="180" y="317"/>
                    <a:pt x="177" y="316"/>
                    <a:pt x="177" y="314"/>
                  </a:cubicBezTo>
                  <a:cubicBezTo>
                    <a:pt x="177" y="312"/>
                    <a:pt x="176" y="310"/>
                    <a:pt x="183" y="306"/>
                  </a:cubicBezTo>
                  <a:cubicBezTo>
                    <a:pt x="185" y="305"/>
                    <a:pt x="187" y="304"/>
                    <a:pt x="189" y="303"/>
                  </a:cubicBezTo>
                  <a:cubicBezTo>
                    <a:pt x="184" y="301"/>
                    <a:pt x="180" y="299"/>
                    <a:pt x="178" y="296"/>
                  </a:cubicBezTo>
                  <a:close/>
                  <a:moveTo>
                    <a:pt x="264" y="333"/>
                  </a:moveTo>
                  <a:cubicBezTo>
                    <a:pt x="260" y="334"/>
                    <a:pt x="234" y="335"/>
                    <a:pt x="234" y="335"/>
                  </a:cubicBezTo>
                  <a:cubicBezTo>
                    <a:pt x="231" y="334"/>
                    <a:pt x="231" y="335"/>
                    <a:pt x="231" y="331"/>
                  </a:cubicBezTo>
                  <a:cubicBezTo>
                    <a:pt x="231" y="326"/>
                    <a:pt x="231" y="326"/>
                    <a:pt x="240" y="326"/>
                  </a:cubicBezTo>
                  <a:cubicBezTo>
                    <a:pt x="248" y="326"/>
                    <a:pt x="255" y="327"/>
                    <a:pt x="255" y="322"/>
                  </a:cubicBezTo>
                  <a:cubicBezTo>
                    <a:pt x="255" y="318"/>
                    <a:pt x="254" y="317"/>
                    <a:pt x="240" y="318"/>
                  </a:cubicBezTo>
                  <a:cubicBezTo>
                    <a:pt x="232" y="318"/>
                    <a:pt x="233" y="318"/>
                    <a:pt x="232" y="316"/>
                  </a:cubicBezTo>
                  <a:cubicBezTo>
                    <a:pt x="231" y="311"/>
                    <a:pt x="230" y="309"/>
                    <a:pt x="237" y="308"/>
                  </a:cubicBezTo>
                  <a:cubicBezTo>
                    <a:pt x="247" y="307"/>
                    <a:pt x="255" y="308"/>
                    <a:pt x="255" y="306"/>
                  </a:cubicBezTo>
                  <a:cubicBezTo>
                    <a:pt x="256" y="302"/>
                    <a:pt x="255" y="300"/>
                    <a:pt x="248" y="301"/>
                  </a:cubicBezTo>
                  <a:cubicBezTo>
                    <a:pt x="232" y="302"/>
                    <a:pt x="231" y="303"/>
                    <a:pt x="231" y="298"/>
                  </a:cubicBezTo>
                  <a:cubicBezTo>
                    <a:pt x="231" y="293"/>
                    <a:pt x="229" y="292"/>
                    <a:pt x="241" y="291"/>
                  </a:cubicBezTo>
                  <a:cubicBezTo>
                    <a:pt x="254" y="291"/>
                    <a:pt x="264" y="289"/>
                    <a:pt x="265" y="295"/>
                  </a:cubicBezTo>
                  <a:cubicBezTo>
                    <a:pt x="267" y="302"/>
                    <a:pt x="268" y="311"/>
                    <a:pt x="268" y="324"/>
                  </a:cubicBezTo>
                  <a:cubicBezTo>
                    <a:pt x="268" y="333"/>
                    <a:pt x="268" y="333"/>
                    <a:pt x="264" y="333"/>
                  </a:cubicBezTo>
                  <a:close/>
                  <a:moveTo>
                    <a:pt x="262" y="279"/>
                  </a:moveTo>
                  <a:cubicBezTo>
                    <a:pt x="258" y="281"/>
                    <a:pt x="241" y="259"/>
                    <a:pt x="230" y="244"/>
                  </a:cubicBezTo>
                  <a:cubicBezTo>
                    <a:pt x="226" y="239"/>
                    <a:pt x="212" y="227"/>
                    <a:pt x="199" y="226"/>
                  </a:cubicBezTo>
                  <a:cubicBezTo>
                    <a:pt x="179" y="225"/>
                    <a:pt x="153" y="259"/>
                    <a:pt x="146" y="271"/>
                  </a:cubicBezTo>
                  <a:cubicBezTo>
                    <a:pt x="142" y="276"/>
                    <a:pt x="139" y="282"/>
                    <a:pt x="133" y="279"/>
                  </a:cubicBezTo>
                  <a:cubicBezTo>
                    <a:pt x="128" y="276"/>
                    <a:pt x="128" y="276"/>
                    <a:pt x="131" y="267"/>
                  </a:cubicBezTo>
                  <a:cubicBezTo>
                    <a:pt x="136" y="254"/>
                    <a:pt x="160" y="228"/>
                    <a:pt x="171" y="220"/>
                  </a:cubicBezTo>
                  <a:cubicBezTo>
                    <a:pt x="182" y="210"/>
                    <a:pt x="184" y="209"/>
                    <a:pt x="188" y="197"/>
                  </a:cubicBezTo>
                  <a:cubicBezTo>
                    <a:pt x="190" y="174"/>
                    <a:pt x="189" y="169"/>
                    <a:pt x="183" y="168"/>
                  </a:cubicBezTo>
                  <a:cubicBezTo>
                    <a:pt x="176" y="167"/>
                    <a:pt x="147" y="163"/>
                    <a:pt x="146" y="181"/>
                  </a:cubicBezTo>
                  <a:cubicBezTo>
                    <a:pt x="145" y="196"/>
                    <a:pt x="145" y="203"/>
                    <a:pt x="145" y="209"/>
                  </a:cubicBezTo>
                  <a:cubicBezTo>
                    <a:pt x="145" y="218"/>
                    <a:pt x="145" y="216"/>
                    <a:pt x="136" y="216"/>
                  </a:cubicBezTo>
                  <a:cubicBezTo>
                    <a:pt x="130" y="216"/>
                    <a:pt x="133" y="186"/>
                    <a:pt x="133" y="166"/>
                  </a:cubicBezTo>
                  <a:cubicBezTo>
                    <a:pt x="136" y="153"/>
                    <a:pt x="144" y="155"/>
                    <a:pt x="156" y="154"/>
                  </a:cubicBezTo>
                  <a:cubicBezTo>
                    <a:pt x="162" y="155"/>
                    <a:pt x="171" y="154"/>
                    <a:pt x="175" y="154"/>
                  </a:cubicBezTo>
                  <a:cubicBezTo>
                    <a:pt x="185" y="154"/>
                    <a:pt x="188" y="149"/>
                    <a:pt x="188" y="141"/>
                  </a:cubicBezTo>
                  <a:cubicBezTo>
                    <a:pt x="189" y="132"/>
                    <a:pt x="190" y="132"/>
                    <a:pt x="197" y="131"/>
                  </a:cubicBezTo>
                  <a:cubicBezTo>
                    <a:pt x="204" y="130"/>
                    <a:pt x="203" y="135"/>
                    <a:pt x="204" y="141"/>
                  </a:cubicBezTo>
                  <a:cubicBezTo>
                    <a:pt x="207" y="151"/>
                    <a:pt x="203" y="152"/>
                    <a:pt x="218" y="153"/>
                  </a:cubicBezTo>
                  <a:cubicBezTo>
                    <a:pt x="230" y="153"/>
                    <a:pt x="239" y="153"/>
                    <a:pt x="245" y="154"/>
                  </a:cubicBezTo>
                  <a:cubicBezTo>
                    <a:pt x="257" y="155"/>
                    <a:pt x="263" y="154"/>
                    <a:pt x="264" y="172"/>
                  </a:cubicBezTo>
                  <a:cubicBezTo>
                    <a:pt x="265" y="188"/>
                    <a:pt x="269" y="202"/>
                    <a:pt x="264" y="208"/>
                  </a:cubicBezTo>
                  <a:cubicBezTo>
                    <a:pt x="262" y="210"/>
                    <a:pt x="256" y="213"/>
                    <a:pt x="252" y="213"/>
                  </a:cubicBezTo>
                  <a:cubicBezTo>
                    <a:pt x="247" y="210"/>
                    <a:pt x="258" y="176"/>
                    <a:pt x="245" y="170"/>
                  </a:cubicBezTo>
                  <a:cubicBezTo>
                    <a:pt x="237" y="166"/>
                    <a:pt x="216" y="166"/>
                    <a:pt x="209" y="169"/>
                  </a:cubicBezTo>
                  <a:cubicBezTo>
                    <a:pt x="203" y="172"/>
                    <a:pt x="206" y="184"/>
                    <a:pt x="205" y="193"/>
                  </a:cubicBezTo>
                  <a:cubicBezTo>
                    <a:pt x="205" y="200"/>
                    <a:pt x="205" y="207"/>
                    <a:pt x="219" y="217"/>
                  </a:cubicBezTo>
                  <a:cubicBezTo>
                    <a:pt x="234" y="227"/>
                    <a:pt x="247" y="240"/>
                    <a:pt x="260" y="256"/>
                  </a:cubicBezTo>
                  <a:cubicBezTo>
                    <a:pt x="268" y="264"/>
                    <a:pt x="275" y="275"/>
                    <a:pt x="262" y="279"/>
                  </a:cubicBezTo>
                  <a:close/>
                  <a:moveTo>
                    <a:pt x="270" y="85"/>
                  </a:moveTo>
                  <a:cubicBezTo>
                    <a:pt x="207" y="85"/>
                    <a:pt x="207" y="85"/>
                    <a:pt x="207" y="85"/>
                  </a:cubicBezTo>
                  <a:cubicBezTo>
                    <a:pt x="207" y="76"/>
                    <a:pt x="214" y="69"/>
                    <a:pt x="222" y="69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7" y="69"/>
                    <a:pt x="270" y="73"/>
                    <a:pt x="270" y="77"/>
                  </a:cubicBezTo>
                  <a:lnTo>
                    <a:pt x="270" y="85"/>
                  </a:lnTo>
                  <a:close/>
                  <a:moveTo>
                    <a:pt x="331" y="360"/>
                  </a:moveTo>
                  <a:cubicBezTo>
                    <a:pt x="328" y="363"/>
                    <a:pt x="319" y="364"/>
                    <a:pt x="317" y="367"/>
                  </a:cubicBezTo>
                  <a:cubicBezTo>
                    <a:pt x="315" y="370"/>
                    <a:pt x="316" y="391"/>
                    <a:pt x="317" y="392"/>
                  </a:cubicBezTo>
                  <a:cubicBezTo>
                    <a:pt x="319" y="394"/>
                    <a:pt x="323" y="393"/>
                    <a:pt x="330" y="392"/>
                  </a:cubicBezTo>
                  <a:cubicBezTo>
                    <a:pt x="335" y="392"/>
                    <a:pt x="336" y="407"/>
                    <a:pt x="333" y="408"/>
                  </a:cubicBezTo>
                  <a:cubicBezTo>
                    <a:pt x="329" y="409"/>
                    <a:pt x="315" y="410"/>
                    <a:pt x="307" y="411"/>
                  </a:cubicBezTo>
                  <a:cubicBezTo>
                    <a:pt x="300" y="412"/>
                    <a:pt x="295" y="412"/>
                    <a:pt x="287" y="412"/>
                  </a:cubicBezTo>
                  <a:cubicBezTo>
                    <a:pt x="280" y="412"/>
                    <a:pt x="280" y="409"/>
                    <a:pt x="280" y="403"/>
                  </a:cubicBezTo>
                  <a:cubicBezTo>
                    <a:pt x="280" y="397"/>
                    <a:pt x="279" y="395"/>
                    <a:pt x="285" y="396"/>
                  </a:cubicBezTo>
                  <a:cubicBezTo>
                    <a:pt x="291" y="396"/>
                    <a:pt x="294" y="397"/>
                    <a:pt x="300" y="392"/>
                  </a:cubicBezTo>
                  <a:cubicBezTo>
                    <a:pt x="303" y="389"/>
                    <a:pt x="301" y="381"/>
                    <a:pt x="302" y="375"/>
                  </a:cubicBezTo>
                  <a:cubicBezTo>
                    <a:pt x="301" y="370"/>
                    <a:pt x="303" y="365"/>
                    <a:pt x="295" y="367"/>
                  </a:cubicBezTo>
                  <a:cubicBezTo>
                    <a:pt x="285" y="370"/>
                    <a:pt x="284" y="371"/>
                    <a:pt x="284" y="353"/>
                  </a:cubicBezTo>
                  <a:cubicBezTo>
                    <a:pt x="284" y="347"/>
                    <a:pt x="284" y="341"/>
                    <a:pt x="284" y="336"/>
                  </a:cubicBezTo>
                  <a:cubicBezTo>
                    <a:pt x="285" y="328"/>
                    <a:pt x="283" y="323"/>
                    <a:pt x="294" y="321"/>
                  </a:cubicBezTo>
                  <a:cubicBezTo>
                    <a:pt x="299" y="320"/>
                    <a:pt x="296" y="334"/>
                    <a:pt x="296" y="341"/>
                  </a:cubicBezTo>
                  <a:cubicBezTo>
                    <a:pt x="296" y="347"/>
                    <a:pt x="295" y="354"/>
                    <a:pt x="299" y="354"/>
                  </a:cubicBezTo>
                  <a:cubicBezTo>
                    <a:pt x="308" y="355"/>
                    <a:pt x="303" y="334"/>
                    <a:pt x="303" y="317"/>
                  </a:cubicBezTo>
                  <a:cubicBezTo>
                    <a:pt x="304" y="306"/>
                    <a:pt x="301" y="301"/>
                    <a:pt x="310" y="300"/>
                  </a:cubicBezTo>
                  <a:cubicBezTo>
                    <a:pt x="318" y="298"/>
                    <a:pt x="316" y="301"/>
                    <a:pt x="317" y="311"/>
                  </a:cubicBezTo>
                  <a:cubicBezTo>
                    <a:pt x="317" y="319"/>
                    <a:pt x="316" y="350"/>
                    <a:pt x="320" y="350"/>
                  </a:cubicBezTo>
                  <a:cubicBezTo>
                    <a:pt x="328" y="349"/>
                    <a:pt x="326" y="323"/>
                    <a:pt x="326" y="319"/>
                  </a:cubicBezTo>
                  <a:cubicBezTo>
                    <a:pt x="325" y="312"/>
                    <a:pt x="324" y="309"/>
                    <a:pt x="331" y="308"/>
                  </a:cubicBezTo>
                  <a:cubicBezTo>
                    <a:pt x="337" y="308"/>
                    <a:pt x="337" y="308"/>
                    <a:pt x="338" y="314"/>
                  </a:cubicBezTo>
                  <a:cubicBezTo>
                    <a:pt x="339" y="320"/>
                    <a:pt x="339" y="326"/>
                    <a:pt x="339" y="331"/>
                  </a:cubicBezTo>
                  <a:cubicBezTo>
                    <a:pt x="339" y="337"/>
                    <a:pt x="338" y="341"/>
                    <a:pt x="337" y="348"/>
                  </a:cubicBezTo>
                  <a:cubicBezTo>
                    <a:pt x="336" y="355"/>
                    <a:pt x="333" y="358"/>
                    <a:pt x="331" y="360"/>
                  </a:cubicBezTo>
                  <a:close/>
                  <a:moveTo>
                    <a:pt x="364" y="430"/>
                  </a:moveTo>
                  <a:cubicBezTo>
                    <a:pt x="360" y="431"/>
                    <a:pt x="359" y="431"/>
                    <a:pt x="354" y="430"/>
                  </a:cubicBezTo>
                  <a:cubicBezTo>
                    <a:pt x="350" y="429"/>
                    <a:pt x="348" y="425"/>
                    <a:pt x="345" y="416"/>
                  </a:cubicBezTo>
                  <a:cubicBezTo>
                    <a:pt x="344" y="411"/>
                    <a:pt x="343" y="406"/>
                    <a:pt x="340" y="395"/>
                  </a:cubicBezTo>
                  <a:cubicBezTo>
                    <a:pt x="339" y="382"/>
                    <a:pt x="337" y="371"/>
                    <a:pt x="340" y="364"/>
                  </a:cubicBezTo>
                  <a:cubicBezTo>
                    <a:pt x="341" y="359"/>
                    <a:pt x="344" y="352"/>
                    <a:pt x="347" y="346"/>
                  </a:cubicBezTo>
                  <a:cubicBezTo>
                    <a:pt x="349" y="341"/>
                    <a:pt x="351" y="337"/>
                    <a:pt x="354" y="327"/>
                  </a:cubicBezTo>
                  <a:cubicBezTo>
                    <a:pt x="356" y="318"/>
                    <a:pt x="356" y="317"/>
                    <a:pt x="354" y="309"/>
                  </a:cubicBezTo>
                  <a:cubicBezTo>
                    <a:pt x="353" y="305"/>
                    <a:pt x="351" y="301"/>
                    <a:pt x="350" y="297"/>
                  </a:cubicBezTo>
                  <a:cubicBezTo>
                    <a:pt x="347" y="291"/>
                    <a:pt x="345" y="288"/>
                    <a:pt x="352" y="288"/>
                  </a:cubicBezTo>
                  <a:cubicBezTo>
                    <a:pt x="361" y="287"/>
                    <a:pt x="361" y="288"/>
                    <a:pt x="365" y="294"/>
                  </a:cubicBezTo>
                  <a:cubicBezTo>
                    <a:pt x="369" y="305"/>
                    <a:pt x="369" y="309"/>
                    <a:pt x="370" y="312"/>
                  </a:cubicBezTo>
                  <a:cubicBezTo>
                    <a:pt x="371" y="320"/>
                    <a:pt x="370" y="329"/>
                    <a:pt x="363" y="345"/>
                  </a:cubicBezTo>
                  <a:cubicBezTo>
                    <a:pt x="356" y="359"/>
                    <a:pt x="353" y="365"/>
                    <a:pt x="354" y="379"/>
                  </a:cubicBezTo>
                  <a:cubicBezTo>
                    <a:pt x="355" y="394"/>
                    <a:pt x="358" y="410"/>
                    <a:pt x="360" y="416"/>
                  </a:cubicBezTo>
                  <a:cubicBezTo>
                    <a:pt x="362" y="420"/>
                    <a:pt x="367" y="429"/>
                    <a:pt x="364" y="430"/>
                  </a:cubicBezTo>
                  <a:close/>
                  <a:moveTo>
                    <a:pt x="387" y="409"/>
                  </a:moveTo>
                  <a:cubicBezTo>
                    <a:pt x="390" y="419"/>
                    <a:pt x="396" y="428"/>
                    <a:pt x="392" y="429"/>
                  </a:cubicBezTo>
                  <a:cubicBezTo>
                    <a:pt x="389" y="430"/>
                    <a:pt x="383" y="429"/>
                    <a:pt x="381" y="427"/>
                  </a:cubicBezTo>
                  <a:cubicBezTo>
                    <a:pt x="377" y="423"/>
                    <a:pt x="373" y="415"/>
                    <a:pt x="371" y="402"/>
                  </a:cubicBezTo>
                  <a:cubicBezTo>
                    <a:pt x="369" y="388"/>
                    <a:pt x="367" y="379"/>
                    <a:pt x="369" y="366"/>
                  </a:cubicBezTo>
                  <a:cubicBezTo>
                    <a:pt x="373" y="347"/>
                    <a:pt x="383" y="341"/>
                    <a:pt x="385" y="325"/>
                  </a:cubicBezTo>
                  <a:cubicBezTo>
                    <a:pt x="385" y="315"/>
                    <a:pt x="384" y="312"/>
                    <a:pt x="383" y="307"/>
                  </a:cubicBezTo>
                  <a:cubicBezTo>
                    <a:pt x="380" y="300"/>
                    <a:pt x="371" y="288"/>
                    <a:pt x="382" y="288"/>
                  </a:cubicBezTo>
                  <a:cubicBezTo>
                    <a:pt x="388" y="288"/>
                    <a:pt x="388" y="289"/>
                    <a:pt x="391" y="291"/>
                  </a:cubicBezTo>
                  <a:cubicBezTo>
                    <a:pt x="395" y="294"/>
                    <a:pt x="399" y="308"/>
                    <a:pt x="400" y="316"/>
                  </a:cubicBezTo>
                  <a:cubicBezTo>
                    <a:pt x="401" y="327"/>
                    <a:pt x="395" y="339"/>
                    <a:pt x="391" y="349"/>
                  </a:cubicBezTo>
                  <a:cubicBezTo>
                    <a:pt x="387" y="361"/>
                    <a:pt x="382" y="367"/>
                    <a:pt x="382" y="378"/>
                  </a:cubicBezTo>
                  <a:cubicBezTo>
                    <a:pt x="383" y="386"/>
                    <a:pt x="384" y="396"/>
                    <a:pt x="387" y="409"/>
                  </a:cubicBezTo>
                  <a:close/>
                  <a:moveTo>
                    <a:pt x="424" y="337"/>
                  </a:moveTo>
                  <a:cubicBezTo>
                    <a:pt x="419" y="357"/>
                    <a:pt x="414" y="354"/>
                    <a:pt x="410" y="376"/>
                  </a:cubicBezTo>
                  <a:cubicBezTo>
                    <a:pt x="410" y="384"/>
                    <a:pt x="415" y="402"/>
                    <a:pt x="417" y="409"/>
                  </a:cubicBezTo>
                  <a:cubicBezTo>
                    <a:pt x="418" y="415"/>
                    <a:pt x="424" y="428"/>
                    <a:pt x="421" y="429"/>
                  </a:cubicBezTo>
                  <a:cubicBezTo>
                    <a:pt x="418" y="429"/>
                    <a:pt x="411" y="428"/>
                    <a:pt x="409" y="426"/>
                  </a:cubicBezTo>
                  <a:cubicBezTo>
                    <a:pt x="405" y="423"/>
                    <a:pt x="402" y="411"/>
                    <a:pt x="401" y="406"/>
                  </a:cubicBezTo>
                  <a:cubicBezTo>
                    <a:pt x="398" y="394"/>
                    <a:pt x="393" y="373"/>
                    <a:pt x="402" y="355"/>
                  </a:cubicBezTo>
                  <a:cubicBezTo>
                    <a:pt x="405" y="350"/>
                    <a:pt x="409" y="342"/>
                    <a:pt x="411" y="328"/>
                  </a:cubicBezTo>
                  <a:cubicBezTo>
                    <a:pt x="411" y="309"/>
                    <a:pt x="410" y="307"/>
                    <a:pt x="407" y="298"/>
                  </a:cubicBezTo>
                  <a:cubicBezTo>
                    <a:pt x="405" y="293"/>
                    <a:pt x="402" y="289"/>
                    <a:pt x="407" y="289"/>
                  </a:cubicBezTo>
                  <a:cubicBezTo>
                    <a:pt x="421" y="289"/>
                    <a:pt x="420" y="293"/>
                    <a:pt x="424" y="302"/>
                  </a:cubicBezTo>
                  <a:cubicBezTo>
                    <a:pt x="426" y="313"/>
                    <a:pt x="427" y="318"/>
                    <a:pt x="424" y="337"/>
                  </a:cubicBezTo>
                  <a:close/>
                  <a:moveTo>
                    <a:pt x="420" y="272"/>
                  </a:moveTo>
                  <a:cubicBezTo>
                    <a:pt x="413" y="275"/>
                    <a:pt x="413" y="271"/>
                    <a:pt x="413" y="260"/>
                  </a:cubicBezTo>
                  <a:cubicBezTo>
                    <a:pt x="413" y="253"/>
                    <a:pt x="414" y="231"/>
                    <a:pt x="404" y="227"/>
                  </a:cubicBezTo>
                  <a:cubicBezTo>
                    <a:pt x="396" y="223"/>
                    <a:pt x="388" y="223"/>
                    <a:pt x="386" y="226"/>
                  </a:cubicBezTo>
                  <a:cubicBezTo>
                    <a:pt x="385" y="228"/>
                    <a:pt x="385" y="267"/>
                    <a:pt x="385" y="267"/>
                  </a:cubicBezTo>
                  <a:cubicBezTo>
                    <a:pt x="385" y="276"/>
                    <a:pt x="381" y="275"/>
                    <a:pt x="377" y="274"/>
                  </a:cubicBezTo>
                  <a:cubicBezTo>
                    <a:pt x="369" y="272"/>
                    <a:pt x="370" y="267"/>
                    <a:pt x="370" y="260"/>
                  </a:cubicBezTo>
                  <a:cubicBezTo>
                    <a:pt x="370" y="253"/>
                    <a:pt x="370" y="227"/>
                    <a:pt x="369" y="225"/>
                  </a:cubicBezTo>
                  <a:cubicBezTo>
                    <a:pt x="368" y="224"/>
                    <a:pt x="353" y="223"/>
                    <a:pt x="350" y="239"/>
                  </a:cubicBezTo>
                  <a:cubicBezTo>
                    <a:pt x="348" y="254"/>
                    <a:pt x="346" y="264"/>
                    <a:pt x="346" y="267"/>
                  </a:cubicBezTo>
                  <a:cubicBezTo>
                    <a:pt x="345" y="269"/>
                    <a:pt x="345" y="271"/>
                    <a:pt x="344" y="272"/>
                  </a:cubicBezTo>
                  <a:cubicBezTo>
                    <a:pt x="341" y="273"/>
                    <a:pt x="335" y="274"/>
                    <a:pt x="334" y="272"/>
                  </a:cubicBezTo>
                  <a:cubicBezTo>
                    <a:pt x="333" y="267"/>
                    <a:pt x="334" y="258"/>
                    <a:pt x="335" y="249"/>
                  </a:cubicBezTo>
                  <a:cubicBezTo>
                    <a:pt x="337" y="239"/>
                    <a:pt x="339" y="232"/>
                    <a:pt x="342" y="223"/>
                  </a:cubicBezTo>
                  <a:cubicBezTo>
                    <a:pt x="343" y="217"/>
                    <a:pt x="359" y="214"/>
                    <a:pt x="367" y="210"/>
                  </a:cubicBezTo>
                  <a:cubicBezTo>
                    <a:pt x="373" y="209"/>
                    <a:pt x="371" y="201"/>
                    <a:pt x="369" y="200"/>
                  </a:cubicBezTo>
                  <a:cubicBezTo>
                    <a:pt x="367" y="200"/>
                    <a:pt x="356" y="201"/>
                    <a:pt x="350" y="202"/>
                  </a:cubicBezTo>
                  <a:cubicBezTo>
                    <a:pt x="346" y="202"/>
                    <a:pt x="342" y="205"/>
                    <a:pt x="338" y="198"/>
                  </a:cubicBezTo>
                  <a:cubicBezTo>
                    <a:pt x="336" y="194"/>
                    <a:pt x="336" y="190"/>
                    <a:pt x="346" y="190"/>
                  </a:cubicBezTo>
                  <a:cubicBezTo>
                    <a:pt x="360" y="189"/>
                    <a:pt x="360" y="189"/>
                    <a:pt x="360" y="189"/>
                  </a:cubicBezTo>
                  <a:cubicBezTo>
                    <a:pt x="360" y="189"/>
                    <a:pt x="370" y="188"/>
                    <a:pt x="371" y="187"/>
                  </a:cubicBezTo>
                  <a:cubicBezTo>
                    <a:pt x="371" y="184"/>
                    <a:pt x="371" y="179"/>
                    <a:pt x="373" y="175"/>
                  </a:cubicBezTo>
                  <a:cubicBezTo>
                    <a:pt x="374" y="174"/>
                    <a:pt x="378" y="175"/>
                    <a:pt x="381" y="175"/>
                  </a:cubicBezTo>
                  <a:cubicBezTo>
                    <a:pt x="386" y="177"/>
                    <a:pt x="384" y="177"/>
                    <a:pt x="385" y="183"/>
                  </a:cubicBezTo>
                  <a:cubicBezTo>
                    <a:pt x="385" y="186"/>
                    <a:pt x="384" y="187"/>
                    <a:pt x="401" y="187"/>
                  </a:cubicBezTo>
                  <a:cubicBezTo>
                    <a:pt x="414" y="186"/>
                    <a:pt x="423" y="185"/>
                    <a:pt x="422" y="190"/>
                  </a:cubicBezTo>
                  <a:cubicBezTo>
                    <a:pt x="422" y="192"/>
                    <a:pt x="422" y="197"/>
                    <a:pt x="421" y="198"/>
                  </a:cubicBezTo>
                  <a:cubicBezTo>
                    <a:pt x="419" y="200"/>
                    <a:pt x="416" y="199"/>
                    <a:pt x="410" y="200"/>
                  </a:cubicBezTo>
                  <a:cubicBezTo>
                    <a:pt x="402" y="200"/>
                    <a:pt x="388" y="200"/>
                    <a:pt x="386" y="201"/>
                  </a:cubicBezTo>
                  <a:cubicBezTo>
                    <a:pt x="384" y="201"/>
                    <a:pt x="385" y="204"/>
                    <a:pt x="385" y="206"/>
                  </a:cubicBezTo>
                  <a:cubicBezTo>
                    <a:pt x="386" y="208"/>
                    <a:pt x="385" y="208"/>
                    <a:pt x="393" y="210"/>
                  </a:cubicBezTo>
                  <a:cubicBezTo>
                    <a:pt x="419" y="218"/>
                    <a:pt x="419" y="217"/>
                    <a:pt x="423" y="234"/>
                  </a:cubicBezTo>
                  <a:cubicBezTo>
                    <a:pt x="426" y="248"/>
                    <a:pt x="426" y="256"/>
                    <a:pt x="426" y="261"/>
                  </a:cubicBezTo>
                  <a:cubicBezTo>
                    <a:pt x="426" y="266"/>
                    <a:pt x="428" y="269"/>
                    <a:pt x="420" y="272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84E7A96E-8625-4158-839D-EE50ACABFDD2}"/>
                </a:ext>
              </a:extLst>
            </p:cNvPr>
            <p:cNvSpPr/>
            <p:nvPr/>
          </p:nvSpPr>
          <p:spPr bwMode="auto">
            <a:xfrm>
              <a:off x="5405917" y="1461284"/>
              <a:ext cx="135281" cy="129523"/>
            </a:xfrm>
            <a:custGeom>
              <a:avLst/>
              <a:gdLst>
                <a:gd name="T0" fmla="*/ 457527143 w 20"/>
                <a:gd name="T1" fmla="*/ 836486679 h 19"/>
                <a:gd name="T2" fmla="*/ 777791260 w 20"/>
                <a:gd name="T3" fmla="*/ 790015209 h 19"/>
                <a:gd name="T4" fmla="*/ 823543277 w 20"/>
                <a:gd name="T5" fmla="*/ 232357458 h 19"/>
                <a:gd name="T6" fmla="*/ 183008120 w 20"/>
                <a:gd name="T7" fmla="*/ 46471484 h 19"/>
                <a:gd name="T8" fmla="*/ 0 w 20"/>
                <a:gd name="T9" fmla="*/ 232357458 h 19"/>
                <a:gd name="T10" fmla="*/ 457527143 w 20"/>
                <a:gd name="T11" fmla="*/ 836486679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0"/>
                <a:gd name="T19" fmla="*/ 0 h 19"/>
                <a:gd name="T20" fmla="*/ 20 w 20"/>
                <a:gd name="T21" fmla="*/ 19 h 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0" h="19">
                  <a:moveTo>
                    <a:pt x="10" y="18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20" y="17"/>
                    <a:pt x="20" y="12"/>
                    <a:pt x="18" y="5"/>
                  </a:cubicBezTo>
                  <a:cubicBezTo>
                    <a:pt x="16" y="0"/>
                    <a:pt x="10" y="0"/>
                    <a:pt x="4" y="1"/>
                  </a:cubicBezTo>
                  <a:cubicBezTo>
                    <a:pt x="1" y="1"/>
                    <a:pt x="0" y="1"/>
                    <a:pt x="0" y="5"/>
                  </a:cubicBezTo>
                  <a:cubicBezTo>
                    <a:pt x="3" y="19"/>
                    <a:pt x="3" y="17"/>
                    <a:pt x="10" y="18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91041F1A-1C78-48B5-A631-E3A7FF42AA34}"/>
                </a:ext>
              </a:extLst>
            </p:cNvPr>
            <p:cNvSpPr/>
            <p:nvPr/>
          </p:nvSpPr>
          <p:spPr bwMode="auto">
            <a:xfrm>
              <a:off x="5072034" y="1475677"/>
              <a:ext cx="120888" cy="115132"/>
            </a:xfrm>
            <a:custGeom>
              <a:avLst/>
              <a:gdLst>
                <a:gd name="T0" fmla="*/ 135313963 w 18"/>
                <a:gd name="T1" fmla="*/ 779727945 h 17"/>
                <a:gd name="T2" fmla="*/ 360837200 w 18"/>
                <a:gd name="T3" fmla="*/ 733864795 h 17"/>
                <a:gd name="T4" fmla="*/ 811883674 w 18"/>
                <a:gd name="T5" fmla="*/ 137596276 h 17"/>
                <a:gd name="T6" fmla="*/ 360837200 w 18"/>
                <a:gd name="T7" fmla="*/ 45863163 h 17"/>
                <a:gd name="T8" fmla="*/ 90209300 w 18"/>
                <a:gd name="T9" fmla="*/ 275199325 h 17"/>
                <a:gd name="T10" fmla="*/ 135313963 w 18"/>
                <a:gd name="T11" fmla="*/ 779727945 h 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8"/>
                <a:gd name="T19" fmla="*/ 0 h 17"/>
                <a:gd name="T20" fmla="*/ 18 w 18"/>
                <a:gd name="T21" fmla="*/ 17 h 1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8" h="17">
                  <a:moveTo>
                    <a:pt x="3" y="17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17" y="16"/>
                    <a:pt x="17" y="11"/>
                    <a:pt x="18" y="3"/>
                  </a:cubicBezTo>
                  <a:cubicBezTo>
                    <a:pt x="18" y="0"/>
                    <a:pt x="13" y="0"/>
                    <a:pt x="8" y="1"/>
                  </a:cubicBezTo>
                  <a:cubicBezTo>
                    <a:pt x="3" y="2"/>
                    <a:pt x="3" y="2"/>
                    <a:pt x="2" y="6"/>
                  </a:cubicBezTo>
                  <a:cubicBezTo>
                    <a:pt x="1" y="9"/>
                    <a:pt x="0" y="16"/>
                    <a:pt x="3" y="17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214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961" y="0"/>
            <a:ext cx="10674590" cy="844601"/>
          </a:xfrm>
        </p:spPr>
        <p:txBody>
          <a:bodyPr>
            <a:normAutofit/>
          </a:bodyPr>
          <a:lstStyle>
            <a:lvl1pPr marL="0"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1pPr>
          </a:lstStyle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1pPr>
          </a:lstStyle>
          <a:p>
            <a:r>
              <a:rPr lang="zh-CN" altLang="en-US" dirty="0"/>
              <a:t>深圳大学 计算机与软件学院</a:t>
            </a:r>
            <a:r>
              <a:rPr lang="en-US" altLang="zh-CN" dirty="0"/>
              <a:t>《</a:t>
            </a:r>
            <a:r>
              <a:rPr lang="zh-CN" altLang="en-US" dirty="0"/>
              <a:t>软件工程</a:t>
            </a:r>
            <a:r>
              <a:rPr lang="en-US" altLang="zh-CN" dirty="0"/>
              <a:t>》</a:t>
            </a:r>
            <a:r>
              <a:rPr lang="zh-CN" altLang="en-US" dirty="0"/>
              <a:t>课程组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腾讯体 W3" panose="020C04030202040F0204" pitchFamily="34" charset="-122"/>
                <a:ea typeface="腾讯体 W3" panose="020C04030202040F0204" pitchFamily="34" charset="-122"/>
              </a:defRPr>
            </a:lvl1pPr>
          </a:lstStyle>
          <a:p>
            <a:fld id="{5B3F3CCD-5AE8-4BDA-99FD-25BB3DCCC44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7" name="组合 21">
            <a:extLst>
              <a:ext uri="{FF2B5EF4-FFF2-40B4-BE49-F238E27FC236}">
                <a16:creationId xmlns:a16="http://schemas.microsoft.com/office/drawing/2014/main" id="{04D73534-B01D-470E-9999-EDD74B568796}"/>
              </a:ext>
            </a:extLst>
          </p:cNvPr>
          <p:cNvGrpSpPr/>
          <p:nvPr userDrawn="1"/>
        </p:nvGrpSpPr>
        <p:grpSpPr bwMode="auto">
          <a:xfrm>
            <a:off x="6726560" y="-210839"/>
            <a:ext cx="7768666" cy="7764182"/>
            <a:chOff x="1502936" y="-740618"/>
            <a:chExt cx="6188355" cy="6185476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DF5B0DAE-6945-40E0-B72E-62DA1EDEB9CD}"/>
                </a:ext>
              </a:extLst>
            </p:cNvPr>
            <p:cNvSpPr/>
            <p:nvPr/>
          </p:nvSpPr>
          <p:spPr bwMode="auto">
            <a:xfrm>
              <a:off x="4764056" y="-426883"/>
              <a:ext cx="538243" cy="584295"/>
            </a:xfrm>
            <a:custGeom>
              <a:avLst/>
              <a:gdLst>
                <a:gd name="T0" fmla="*/ 2147483647 w 79"/>
                <a:gd name="T1" fmla="*/ 2147483647 h 86"/>
                <a:gd name="T2" fmla="*/ 1299754571 w 79"/>
                <a:gd name="T3" fmla="*/ 2147483647 h 86"/>
                <a:gd name="T4" fmla="*/ 92836688 w 79"/>
                <a:gd name="T5" fmla="*/ 2147483647 h 86"/>
                <a:gd name="T6" fmla="*/ 464197148 w 79"/>
                <a:gd name="T7" fmla="*/ 507759181 h 86"/>
                <a:gd name="T8" fmla="*/ 46418344 w 79"/>
                <a:gd name="T9" fmla="*/ 92318604 h 86"/>
                <a:gd name="T10" fmla="*/ 185680190 w 79"/>
                <a:gd name="T11" fmla="*/ 0 h 86"/>
                <a:gd name="T12" fmla="*/ 881975753 w 79"/>
                <a:gd name="T13" fmla="*/ 138477919 h 86"/>
                <a:gd name="T14" fmla="*/ 1624689700 w 79"/>
                <a:gd name="T15" fmla="*/ 230803343 h 86"/>
                <a:gd name="T16" fmla="*/ 1717533175 w 79"/>
                <a:gd name="T17" fmla="*/ 323121921 h 86"/>
                <a:gd name="T18" fmla="*/ 1206911096 w 79"/>
                <a:gd name="T19" fmla="*/ 600084553 h 86"/>
                <a:gd name="T20" fmla="*/ 881975753 w 79"/>
                <a:gd name="T21" fmla="*/ 2147483647 h 86"/>
                <a:gd name="T22" fmla="*/ 1531853038 w 79"/>
                <a:gd name="T23" fmla="*/ 2147483647 h 86"/>
                <a:gd name="T24" fmla="*/ 2147483647 w 79"/>
                <a:gd name="T25" fmla="*/ 2147483647 h 86"/>
                <a:gd name="T26" fmla="*/ 2147483647 w 79"/>
                <a:gd name="T27" fmla="*/ 1384806260 h 86"/>
                <a:gd name="T28" fmla="*/ 2147483647 w 79"/>
                <a:gd name="T29" fmla="*/ 507759181 h 86"/>
                <a:gd name="T30" fmla="*/ 2147483647 w 79"/>
                <a:gd name="T31" fmla="*/ 415440498 h 86"/>
                <a:gd name="T32" fmla="*/ 2147483647 w 79"/>
                <a:gd name="T33" fmla="*/ 369281209 h 86"/>
                <a:gd name="T34" fmla="*/ 2147483647 w 79"/>
                <a:gd name="T35" fmla="*/ 461599893 h 86"/>
                <a:gd name="T36" fmla="*/ 2147483647 w 79"/>
                <a:gd name="T37" fmla="*/ 553925264 h 86"/>
                <a:gd name="T38" fmla="*/ 2147483647 w 79"/>
                <a:gd name="T39" fmla="*/ 600084553 h 86"/>
                <a:gd name="T40" fmla="*/ 2147483647 w 79"/>
                <a:gd name="T41" fmla="*/ 692403130 h 86"/>
                <a:gd name="T42" fmla="*/ 2147483647 w 79"/>
                <a:gd name="T43" fmla="*/ 1384806260 h 86"/>
                <a:gd name="T44" fmla="*/ 2147483647 w 79"/>
                <a:gd name="T45" fmla="*/ 2147483647 h 8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79"/>
                <a:gd name="T70" fmla="*/ 0 h 86"/>
                <a:gd name="T71" fmla="*/ 79 w 79"/>
                <a:gd name="T72" fmla="*/ 86 h 8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79" h="86">
                  <a:moveTo>
                    <a:pt x="59" y="63"/>
                  </a:moveTo>
                  <a:cubicBezTo>
                    <a:pt x="56" y="80"/>
                    <a:pt x="43" y="86"/>
                    <a:pt x="28" y="84"/>
                  </a:cubicBezTo>
                  <a:cubicBezTo>
                    <a:pt x="10" y="81"/>
                    <a:pt x="0" y="71"/>
                    <a:pt x="2" y="6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2"/>
                    <a:pt x="1" y="5"/>
                    <a:pt x="1" y="2"/>
                  </a:cubicBezTo>
                  <a:cubicBezTo>
                    <a:pt x="2" y="1"/>
                    <a:pt x="2" y="0"/>
                    <a:pt x="4" y="0"/>
                  </a:cubicBezTo>
                  <a:cubicBezTo>
                    <a:pt x="10" y="1"/>
                    <a:pt x="15" y="2"/>
                    <a:pt x="19" y="3"/>
                  </a:cubicBezTo>
                  <a:cubicBezTo>
                    <a:pt x="24" y="4"/>
                    <a:pt x="29" y="4"/>
                    <a:pt x="35" y="5"/>
                  </a:cubicBezTo>
                  <a:cubicBezTo>
                    <a:pt x="37" y="6"/>
                    <a:pt x="37" y="6"/>
                    <a:pt x="37" y="7"/>
                  </a:cubicBezTo>
                  <a:cubicBezTo>
                    <a:pt x="37" y="10"/>
                    <a:pt x="28" y="4"/>
                    <a:pt x="26" y="1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7" y="71"/>
                    <a:pt x="24" y="80"/>
                    <a:pt x="33" y="81"/>
                  </a:cubicBezTo>
                  <a:cubicBezTo>
                    <a:pt x="45" y="83"/>
                    <a:pt x="54" y="77"/>
                    <a:pt x="56" y="63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3" y="20"/>
                    <a:pt x="60" y="14"/>
                    <a:pt x="55" y="11"/>
                  </a:cubicBezTo>
                  <a:cubicBezTo>
                    <a:pt x="54" y="11"/>
                    <a:pt x="52" y="10"/>
                    <a:pt x="52" y="9"/>
                  </a:cubicBezTo>
                  <a:cubicBezTo>
                    <a:pt x="52" y="9"/>
                    <a:pt x="52" y="8"/>
                    <a:pt x="54" y="8"/>
                  </a:cubicBezTo>
                  <a:cubicBezTo>
                    <a:pt x="57" y="9"/>
                    <a:pt x="61" y="10"/>
                    <a:pt x="66" y="10"/>
                  </a:cubicBezTo>
                  <a:cubicBezTo>
                    <a:pt x="70" y="11"/>
                    <a:pt x="75" y="11"/>
                    <a:pt x="77" y="12"/>
                  </a:cubicBezTo>
                  <a:cubicBezTo>
                    <a:pt x="79" y="12"/>
                    <a:pt x="79" y="13"/>
                    <a:pt x="79" y="13"/>
                  </a:cubicBezTo>
                  <a:cubicBezTo>
                    <a:pt x="79" y="14"/>
                    <a:pt x="77" y="14"/>
                    <a:pt x="75" y="15"/>
                  </a:cubicBezTo>
                  <a:cubicBezTo>
                    <a:pt x="70" y="15"/>
                    <a:pt x="65" y="20"/>
                    <a:pt x="64" y="30"/>
                  </a:cubicBezTo>
                  <a:lnTo>
                    <a:pt x="59" y="63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28565BF-4013-4F24-B0CC-E0FEDB4CCE47}"/>
                </a:ext>
              </a:extLst>
            </p:cNvPr>
            <p:cNvSpPr/>
            <p:nvPr/>
          </p:nvSpPr>
          <p:spPr bwMode="auto">
            <a:xfrm>
              <a:off x="5247611" y="-297359"/>
              <a:ext cx="731090" cy="687914"/>
            </a:xfrm>
            <a:custGeom>
              <a:avLst/>
              <a:gdLst>
                <a:gd name="T0" fmla="*/ 980378172 w 107"/>
                <a:gd name="T1" fmla="*/ 2147483647 h 101"/>
                <a:gd name="T2" fmla="*/ 1027065430 w 107"/>
                <a:gd name="T3" fmla="*/ 2147483647 h 101"/>
                <a:gd name="T4" fmla="*/ 1260488052 w 107"/>
                <a:gd name="T5" fmla="*/ 2147483647 h 101"/>
                <a:gd name="T6" fmla="*/ 1167113537 w 107"/>
                <a:gd name="T7" fmla="*/ 2147483647 h 101"/>
                <a:gd name="T8" fmla="*/ 606900397 w 107"/>
                <a:gd name="T9" fmla="*/ 2147483647 h 101"/>
                <a:gd name="T10" fmla="*/ 46687271 w 107"/>
                <a:gd name="T11" fmla="*/ 2147483647 h 101"/>
                <a:gd name="T12" fmla="*/ 0 w 107"/>
                <a:gd name="T13" fmla="*/ 2147483647 h 101"/>
                <a:gd name="T14" fmla="*/ 326790411 w 107"/>
                <a:gd name="T15" fmla="*/ 2147483647 h 101"/>
                <a:gd name="T16" fmla="*/ 887010276 w 107"/>
                <a:gd name="T17" fmla="*/ 2147483647 h 101"/>
                <a:gd name="T18" fmla="*/ 1820701405 w 107"/>
                <a:gd name="T19" fmla="*/ 649458943 h 101"/>
                <a:gd name="T20" fmla="*/ 1493910673 w 107"/>
                <a:gd name="T21" fmla="*/ 139169781 h 101"/>
                <a:gd name="T22" fmla="*/ 1400536159 w 107"/>
                <a:gd name="T23" fmla="*/ 46389923 h 101"/>
                <a:gd name="T24" fmla="*/ 1493910673 w 107"/>
                <a:gd name="T25" fmla="*/ 0 h 101"/>
                <a:gd name="T26" fmla="*/ 2007443602 w 107"/>
                <a:gd name="T27" fmla="*/ 231949653 h 101"/>
                <a:gd name="T28" fmla="*/ 2147483647 w 107"/>
                <a:gd name="T29" fmla="*/ 510289215 h 101"/>
                <a:gd name="T30" fmla="*/ 2147483647 w 107"/>
                <a:gd name="T31" fmla="*/ 2147483647 h 101"/>
                <a:gd name="T32" fmla="*/ 2147483647 w 107"/>
                <a:gd name="T33" fmla="*/ 2147483647 h 101"/>
                <a:gd name="T34" fmla="*/ 2147483647 w 107"/>
                <a:gd name="T35" fmla="*/ 1994773762 h 101"/>
                <a:gd name="T36" fmla="*/ 2147483647 w 107"/>
                <a:gd name="T37" fmla="*/ 1252534788 h 101"/>
                <a:gd name="T38" fmla="*/ 2147483647 w 107"/>
                <a:gd name="T39" fmla="*/ 1066975150 h 101"/>
                <a:gd name="T40" fmla="*/ 2147483647 w 107"/>
                <a:gd name="T41" fmla="*/ 1020585241 h 101"/>
                <a:gd name="T42" fmla="*/ 2147483647 w 107"/>
                <a:gd name="T43" fmla="*/ 1298924697 h 101"/>
                <a:gd name="T44" fmla="*/ 2147483647 w 107"/>
                <a:gd name="T45" fmla="*/ 1530874243 h 101"/>
                <a:gd name="T46" fmla="*/ 2147483647 w 107"/>
                <a:gd name="T47" fmla="*/ 1577264153 h 101"/>
                <a:gd name="T48" fmla="*/ 2147483647 w 107"/>
                <a:gd name="T49" fmla="*/ 1577264153 h 101"/>
                <a:gd name="T50" fmla="*/ 2147483647 w 107"/>
                <a:gd name="T51" fmla="*/ 2041163671 h 101"/>
                <a:gd name="T52" fmla="*/ 2147483647 w 107"/>
                <a:gd name="T53" fmla="*/ 2147483647 h 101"/>
                <a:gd name="T54" fmla="*/ 2147483647 w 107"/>
                <a:gd name="T55" fmla="*/ 2147483647 h 101"/>
                <a:gd name="T56" fmla="*/ 2147483647 w 107"/>
                <a:gd name="T57" fmla="*/ 2147483647 h 101"/>
                <a:gd name="T58" fmla="*/ 1867388662 w 107"/>
                <a:gd name="T59" fmla="*/ 881415300 h 101"/>
                <a:gd name="T60" fmla="*/ 1867388662 w 107"/>
                <a:gd name="T61" fmla="*/ 881415300 h 101"/>
                <a:gd name="T62" fmla="*/ 980378172 w 107"/>
                <a:gd name="T63" fmla="*/ 2147483647 h 101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07"/>
                <a:gd name="T97" fmla="*/ 0 h 101"/>
                <a:gd name="T98" fmla="*/ 107 w 107"/>
                <a:gd name="T99" fmla="*/ 101 h 101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07" h="101">
                  <a:moveTo>
                    <a:pt x="21" y="61"/>
                  </a:moveTo>
                  <a:cubicBezTo>
                    <a:pt x="18" y="69"/>
                    <a:pt x="20" y="74"/>
                    <a:pt x="22" y="76"/>
                  </a:cubicBezTo>
                  <a:cubicBezTo>
                    <a:pt x="24" y="79"/>
                    <a:pt x="28" y="79"/>
                    <a:pt x="27" y="81"/>
                  </a:cubicBezTo>
                  <a:cubicBezTo>
                    <a:pt x="26" y="82"/>
                    <a:pt x="26" y="82"/>
                    <a:pt x="25" y="81"/>
                  </a:cubicBezTo>
                  <a:cubicBezTo>
                    <a:pt x="21" y="80"/>
                    <a:pt x="17" y="78"/>
                    <a:pt x="13" y="76"/>
                  </a:cubicBezTo>
                  <a:cubicBezTo>
                    <a:pt x="9" y="74"/>
                    <a:pt x="5" y="73"/>
                    <a:pt x="1" y="71"/>
                  </a:cubicBezTo>
                  <a:cubicBezTo>
                    <a:pt x="0" y="70"/>
                    <a:pt x="0" y="70"/>
                    <a:pt x="0" y="69"/>
                  </a:cubicBezTo>
                  <a:cubicBezTo>
                    <a:pt x="1" y="67"/>
                    <a:pt x="3" y="70"/>
                    <a:pt x="7" y="70"/>
                  </a:cubicBezTo>
                  <a:cubicBezTo>
                    <a:pt x="10" y="70"/>
                    <a:pt x="15" y="68"/>
                    <a:pt x="19" y="59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8" y="8"/>
                    <a:pt x="35" y="5"/>
                    <a:pt x="32" y="3"/>
                  </a:cubicBezTo>
                  <a:cubicBezTo>
                    <a:pt x="31" y="2"/>
                    <a:pt x="30" y="2"/>
                    <a:pt x="30" y="1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36" y="2"/>
                    <a:pt x="39" y="4"/>
                    <a:pt x="43" y="5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71" y="74"/>
                    <a:pt x="71" y="74"/>
                    <a:pt x="71" y="74"/>
                  </a:cubicBezTo>
                  <a:cubicBezTo>
                    <a:pt x="72" y="74"/>
                    <a:pt x="72" y="74"/>
                    <a:pt x="72" y="74"/>
                  </a:cubicBezTo>
                  <a:cubicBezTo>
                    <a:pt x="85" y="43"/>
                    <a:pt x="85" y="43"/>
                    <a:pt x="85" y="43"/>
                  </a:cubicBezTo>
                  <a:cubicBezTo>
                    <a:pt x="89" y="35"/>
                    <a:pt x="87" y="30"/>
                    <a:pt x="84" y="27"/>
                  </a:cubicBezTo>
                  <a:cubicBezTo>
                    <a:pt x="82" y="25"/>
                    <a:pt x="79" y="24"/>
                    <a:pt x="80" y="23"/>
                  </a:cubicBezTo>
                  <a:cubicBezTo>
                    <a:pt x="80" y="22"/>
                    <a:pt x="80" y="22"/>
                    <a:pt x="82" y="22"/>
                  </a:cubicBezTo>
                  <a:cubicBezTo>
                    <a:pt x="85" y="24"/>
                    <a:pt x="89" y="26"/>
                    <a:pt x="93" y="28"/>
                  </a:cubicBezTo>
                  <a:cubicBezTo>
                    <a:pt x="98" y="29"/>
                    <a:pt x="102" y="31"/>
                    <a:pt x="105" y="33"/>
                  </a:cubicBezTo>
                  <a:cubicBezTo>
                    <a:pt x="107" y="33"/>
                    <a:pt x="106" y="34"/>
                    <a:pt x="106" y="34"/>
                  </a:cubicBezTo>
                  <a:cubicBezTo>
                    <a:pt x="105" y="36"/>
                    <a:pt x="103" y="34"/>
                    <a:pt x="100" y="34"/>
                  </a:cubicBezTo>
                  <a:cubicBezTo>
                    <a:pt x="96" y="34"/>
                    <a:pt x="91" y="36"/>
                    <a:pt x="88" y="44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63" y="99"/>
                    <a:pt x="62" y="101"/>
                    <a:pt x="62" y="100"/>
                  </a:cubicBezTo>
                  <a:cubicBezTo>
                    <a:pt x="61" y="100"/>
                    <a:pt x="60" y="98"/>
                    <a:pt x="60" y="97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19"/>
                    <a:pt x="40" y="19"/>
                    <a:pt x="40" y="19"/>
                  </a:cubicBezTo>
                  <a:lnTo>
                    <a:pt x="21" y="61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927F6825-D14D-482C-9E19-0923D7D321BF}"/>
                </a:ext>
              </a:extLst>
            </p:cNvPr>
            <p:cNvSpPr/>
            <p:nvPr/>
          </p:nvSpPr>
          <p:spPr bwMode="auto">
            <a:xfrm>
              <a:off x="5808880" y="22132"/>
              <a:ext cx="497948" cy="572782"/>
            </a:xfrm>
            <a:custGeom>
              <a:avLst/>
              <a:gdLst>
                <a:gd name="T0" fmla="*/ 2147483647 w 73"/>
                <a:gd name="T1" fmla="*/ 604455474 h 84"/>
                <a:gd name="T2" fmla="*/ 2000741438 w 73"/>
                <a:gd name="T3" fmla="*/ 46497621 h 84"/>
                <a:gd name="T4" fmla="*/ 2140323707 w 73"/>
                <a:gd name="T5" fmla="*/ 46497621 h 84"/>
                <a:gd name="T6" fmla="*/ 2147483647 w 73"/>
                <a:gd name="T7" fmla="*/ 511460259 h 84"/>
                <a:gd name="T8" fmla="*/ 2147483647 w 73"/>
                <a:gd name="T9" fmla="*/ 929932122 h 84"/>
                <a:gd name="T10" fmla="*/ 2147483647 w 73"/>
                <a:gd name="T11" fmla="*/ 1022920518 h 84"/>
                <a:gd name="T12" fmla="*/ 2147483647 w 73"/>
                <a:gd name="T13" fmla="*/ 1069418126 h 84"/>
                <a:gd name="T14" fmla="*/ 1209747534 w 73"/>
                <a:gd name="T15" fmla="*/ 2147483647 h 84"/>
                <a:gd name="T16" fmla="*/ 1349336624 w 73"/>
                <a:gd name="T17" fmla="*/ 2147483647 h 84"/>
                <a:gd name="T18" fmla="*/ 1256281778 w 73"/>
                <a:gd name="T19" fmla="*/ 2147483647 h 84"/>
                <a:gd name="T20" fmla="*/ 651404601 w 73"/>
                <a:gd name="T21" fmla="*/ 2147483647 h 84"/>
                <a:gd name="T22" fmla="*/ 46527436 w 73"/>
                <a:gd name="T23" fmla="*/ 2147483647 h 84"/>
                <a:gd name="T24" fmla="*/ 0 w 73"/>
                <a:gd name="T25" fmla="*/ 2147483647 h 84"/>
                <a:gd name="T26" fmla="*/ 604877177 w 73"/>
                <a:gd name="T27" fmla="*/ 2147483647 h 84"/>
                <a:gd name="T28" fmla="*/ 2147483647 w 73"/>
                <a:gd name="T29" fmla="*/ 604455474 h 8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73"/>
                <a:gd name="T46" fmla="*/ 0 h 84"/>
                <a:gd name="T47" fmla="*/ 73 w 73"/>
                <a:gd name="T48" fmla="*/ 84 h 8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73" h="84">
                  <a:moveTo>
                    <a:pt x="47" y="13"/>
                  </a:moveTo>
                  <a:cubicBezTo>
                    <a:pt x="52" y="6"/>
                    <a:pt x="42" y="4"/>
                    <a:pt x="43" y="1"/>
                  </a:cubicBezTo>
                  <a:cubicBezTo>
                    <a:pt x="44" y="1"/>
                    <a:pt x="45" y="0"/>
                    <a:pt x="46" y="1"/>
                  </a:cubicBezTo>
                  <a:cubicBezTo>
                    <a:pt x="51" y="5"/>
                    <a:pt x="55" y="8"/>
                    <a:pt x="59" y="11"/>
                  </a:cubicBezTo>
                  <a:cubicBezTo>
                    <a:pt x="62" y="13"/>
                    <a:pt x="67" y="16"/>
                    <a:pt x="72" y="20"/>
                  </a:cubicBezTo>
                  <a:cubicBezTo>
                    <a:pt x="73" y="21"/>
                    <a:pt x="73" y="22"/>
                    <a:pt x="73" y="22"/>
                  </a:cubicBezTo>
                  <a:cubicBezTo>
                    <a:pt x="71" y="25"/>
                    <a:pt x="65" y="16"/>
                    <a:pt x="60" y="23"/>
                  </a:cubicBezTo>
                  <a:cubicBezTo>
                    <a:pt x="26" y="71"/>
                    <a:pt x="26" y="71"/>
                    <a:pt x="26" y="71"/>
                  </a:cubicBezTo>
                  <a:cubicBezTo>
                    <a:pt x="21" y="78"/>
                    <a:pt x="31" y="80"/>
                    <a:pt x="29" y="83"/>
                  </a:cubicBezTo>
                  <a:cubicBezTo>
                    <a:pt x="29" y="83"/>
                    <a:pt x="28" y="84"/>
                    <a:pt x="27" y="83"/>
                  </a:cubicBezTo>
                  <a:cubicBezTo>
                    <a:pt x="22" y="79"/>
                    <a:pt x="18" y="76"/>
                    <a:pt x="14" y="73"/>
                  </a:cubicBezTo>
                  <a:cubicBezTo>
                    <a:pt x="10" y="71"/>
                    <a:pt x="6" y="68"/>
                    <a:pt x="1" y="64"/>
                  </a:cubicBezTo>
                  <a:cubicBezTo>
                    <a:pt x="0" y="63"/>
                    <a:pt x="0" y="62"/>
                    <a:pt x="0" y="62"/>
                  </a:cubicBezTo>
                  <a:cubicBezTo>
                    <a:pt x="2" y="59"/>
                    <a:pt x="7" y="68"/>
                    <a:pt x="13" y="61"/>
                  </a:cubicBezTo>
                  <a:lnTo>
                    <a:pt x="47" y="13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E51365E9-6861-4AF4-ADA1-C2D960925532}"/>
                </a:ext>
              </a:extLst>
            </p:cNvPr>
            <p:cNvSpPr/>
            <p:nvPr/>
          </p:nvSpPr>
          <p:spPr bwMode="auto">
            <a:xfrm>
              <a:off x="6217599" y="255275"/>
              <a:ext cx="587174" cy="558391"/>
            </a:xfrm>
            <a:custGeom>
              <a:avLst/>
              <a:gdLst>
                <a:gd name="T0" fmla="*/ 2147483647 w 86"/>
                <a:gd name="T1" fmla="*/ 2147483647 h 82"/>
                <a:gd name="T2" fmla="*/ 2147483647 w 86"/>
                <a:gd name="T3" fmla="*/ 2147483647 h 82"/>
                <a:gd name="T4" fmla="*/ 2147483647 w 86"/>
                <a:gd name="T5" fmla="*/ 1762111525 h 82"/>
                <a:gd name="T6" fmla="*/ 2147483647 w 86"/>
                <a:gd name="T7" fmla="*/ 1808478815 h 82"/>
                <a:gd name="T8" fmla="*/ 2147483647 w 86"/>
                <a:gd name="T9" fmla="*/ 2147483647 h 82"/>
                <a:gd name="T10" fmla="*/ 2147483647 w 86"/>
                <a:gd name="T11" fmla="*/ 2147483647 h 82"/>
                <a:gd name="T12" fmla="*/ 2147483647 w 86"/>
                <a:gd name="T13" fmla="*/ 2147483647 h 82"/>
                <a:gd name="T14" fmla="*/ 2147483647 w 86"/>
                <a:gd name="T15" fmla="*/ 2147483647 h 82"/>
                <a:gd name="T16" fmla="*/ 186461870 w 86"/>
                <a:gd name="T17" fmla="*/ 2147483647 h 82"/>
                <a:gd name="T18" fmla="*/ 0 w 86"/>
                <a:gd name="T19" fmla="*/ 2147483647 h 82"/>
                <a:gd name="T20" fmla="*/ 46618881 w 86"/>
                <a:gd name="T21" fmla="*/ 2147483647 h 82"/>
                <a:gd name="T22" fmla="*/ 1398484536 w 86"/>
                <a:gd name="T23" fmla="*/ 649197605 h 82"/>
                <a:gd name="T24" fmla="*/ 1398484536 w 86"/>
                <a:gd name="T25" fmla="*/ 0 h 82"/>
                <a:gd name="T26" fmla="*/ 1491715444 w 86"/>
                <a:gd name="T27" fmla="*/ 0 h 82"/>
                <a:gd name="T28" fmla="*/ 1957877241 w 86"/>
                <a:gd name="T29" fmla="*/ 556457066 h 82"/>
                <a:gd name="T30" fmla="*/ 2147483647 w 86"/>
                <a:gd name="T31" fmla="*/ 1066540458 h 82"/>
                <a:gd name="T32" fmla="*/ 2147483647 w 86"/>
                <a:gd name="T33" fmla="*/ 1205654671 h 82"/>
                <a:gd name="T34" fmla="*/ 2097727017 w 86"/>
                <a:gd name="T35" fmla="*/ 1112914132 h 82"/>
                <a:gd name="T36" fmla="*/ 1957877241 w 86"/>
                <a:gd name="T37" fmla="*/ 1252021536 h 82"/>
                <a:gd name="T38" fmla="*/ 1025554075 w 86"/>
                <a:gd name="T39" fmla="*/ 2147483647 h 82"/>
                <a:gd name="T40" fmla="*/ 2147483647 w 86"/>
                <a:gd name="T41" fmla="*/ 2147483647 h 82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86"/>
                <a:gd name="T64" fmla="*/ 0 h 82"/>
                <a:gd name="T65" fmla="*/ 86 w 86"/>
                <a:gd name="T66" fmla="*/ 82 h 82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86" h="82">
                  <a:moveTo>
                    <a:pt x="58" y="57"/>
                  </a:moveTo>
                  <a:cubicBezTo>
                    <a:pt x="60" y="56"/>
                    <a:pt x="63" y="55"/>
                    <a:pt x="65" y="53"/>
                  </a:cubicBezTo>
                  <a:cubicBezTo>
                    <a:pt x="73" y="46"/>
                    <a:pt x="64" y="40"/>
                    <a:pt x="66" y="38"/>
                  </a:cubicBezTo>
                  <a:cubicBezTo>
                    <a:pt x="66" y="38"/>
                    <a:pt x="67" y="38"/>
                    <a:pt x="68" y="39"/>
                  </a:cubicBezTo>
                  <a:cubicBezTo>
                    <a:pt x="71" y="42"/>
                    <a:pt x="73" y="45"/>
                    <a:pt x="76" y="47"/>
                  </a:cubicBezTo>
                  <a:cubicBezTo>
                    <a:pt x="78" y="50"/>
                    <a:pt x="81" y="53"/>
                    <a:pt x="84" y="55"/>
                  </a:cubicBezTo>
                  <a:cubicBezTo>
                    <a:pt x="85" y="57"/>
                    <a:pt x="86" y="58"/>
                    <a:pt x="85" y="59"/>
                  </a:cubicBezTo>
                  <a:cubicBezTo>
                    <a:pt x="83" y="61"/>
                    <a:pt x="80" y="52"/>
                    <a:pt x="64" y="58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2" y="82"/>
                    <a:pt x="1" y="82"/>
                    <a:pt x="0" y="82"/>
                  </a:cubicBezTo>
                  <a:cubicBezTo>
                    <a:pt x="0" y="81"/>
                    <a:pt x="0" y="80"/>
                    <a:pt x="1" y="79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4" y="4"/>
                    <a:pt x="28" y="1"/>
                    <a:pt x="30" y="0"/>
                  </a:cubicBezTo>
                  <a:cubicBezTo>
                    <a:pt x="30" y="0"/>
                    <a:pt x="31" y="0"/>
                    <a:pt x="32" y="0"/>
                  </a:cubicBezTo>
                  <a:cubicBezTo>
                    <a:pt x="36" y="4"/>
                    <a:pt x="39" y="8"/>
                    <a:pt x="42" y="12"/>
                  </a:cubicBezTo>
                  <a:cubicBezTo>
                    <a:pt x="46" y="16"/>
                    <a:pt x="50" y="19"/>
                    <a:pt x="53" y="23"/>
                  </a:cubicBezTo>
                  <a:cubicBezTo>
                    <a:pt x="55" y="25"/>
                    <a:pt x="55" y="25"/>
                    <a:pt x="54" y="26"/>
                  </a:cubicBezTo>
                  <a:cubicBezTo>
                    <a:pt x="52" y="28"/>
                    <a:pt x="49" y="20"/>
                    <a:pt x="45" y="24"/>
                  </a:cubicBezTo>
                  <a:cubicBezTo>
                    <a:pt x="44" y="25"/>
                    <a:pt x="43" y="26"/>
                    <a:pt x="42" y="27"/>
                  </a:cubicBezTo>
                  <a:cubicBezTo>
                    <a:pt x="22" y="71"/>
                    <a:pt x="22" y="71"/>
                    <a:pt x="22" y="71"/>
                  </a:cubicBezTo>
                  <a:lnTo>
                    <a:pt x="58" y="57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F35B358-C82A-4926-A849-1BAE3B0F2188}"/>
                </a:ext>
              </a:extLst>
            </p:cNvPr>
            <p:cNvSpPr/>
            <p:nvPr/>
          </p:nvSpPr>
          <p:spPr bwMode="auto">
            <a:xfrm>
              <a:off x="6407567" y="724438"/>
              <a:ext cx="656253" cy="641861"/>
            </a:xfrm>
            <a:custGeom>
              <a:avLst/>
              <a:gdLst>
                <a:gd name="T0" fmla="*/ 2147483647 w 96"/>
                <a:gd name="T1" fmla="*/ 606135306 h 94"/>
                <a:gd name="T2" fmla="*/ 2147483647 w 96"/>
                <a:gd name="T3" fmla="*/ 46623689 h 94"/>
                <a:gd name="T4" fmla="*/ 2147483647 w 96"/>
                <a:gd name="T5" fmla="*/ 93254206 h 94"/>
                <a:gd name="T6" fmla="*/ 2147483647 w 96"/>
                <a:gd name="T7" fmla="*/ 746013161 h 94"/>
                <a:gd name="T8" fmla="*/ 2147483647 w 96"/>
                <a:gd name="T9" fmla="*/ 2147483647 h 94"/>
                <a:gd name="T10" fmla="*/ 2147483647 w 96"/>
                <a:gd name="T11" fmla="*/ 2147483647 h 94"/>
                <a:gd name="T12" fmla="*/ 2147483647 w 96"/>
                <a:gd name="T13" fmla="*/ 2147483647 h 94"/>
                <a:gd name="T14" fmla="*/ 2147483647 w 96"/>
                <a:gd name="T15" fmla="*/ 2147483647 h 94"/>
                <a:gd name="T16" fmla="*/ 2147483647 w 96"/>
                <a:gd name="T17" fmla="*/ 2147483647 h 94"/>
                <a:gd name="T18" fmla="*/ 2147483647 w 96"/>
                <a:gd name="T19" fmla="*/ 1352148467 h 94"/>
                <a:gd name="T20" fmla="*/ 2147483647 w 96"/>
                <a:gd name="T21" fmla="*/ 1119016434 h 94"/>
                <a:gd name="T22" fmla="*/ 2147483647 w 96"/>
                <a:gd name="T23" fmla="*/ 1911660312 h 94"/>
                <a:gd name="T24" fmla="*/ 2147483647 w 96"/>
                <a:gd name="T25" fmla="*/ 2004907663 h 94"/>
                <a:gd name="T26" fmla="*/ 2147483647 w 96"/>
                <a:gd name="T27" fmla="*/ 2147483647 h 94"/>
                <a:gd name="T28" fmla="*/ 2147483647 w 96"/>
                <a:gd name="T29" fmla="*/ 2147483647 h 94"/>
                <a:gd name="T30" fmla="*/ 2147483647 w 96"/>
                <a:gd name="T31" fmla="*/ 2147483647 h 94"/>
                <a:gd name="T32" fmla="*/ 1962682054 w 96"/>
                <a:gd name="T33" fmla="*/ 2147483647 h 94"/>
                <a:gd name="T34" fmla="*/ 1869220719 w 96"/>
                <a:gd name="T35" fmla="*/ 2147483647 h 94"/>
                <a:gd name="T36" fmla="*/ 1962682054 w 96"/>
                <a:gd name="T37" fmla="*/ 2147483647 h 94"/>
                <a:gd name="T38" fmla="*/ 2147483647 w 96"/>
                <a:gd name="T39" fmla="*/ 2098161842 h 94"/>
                <a:gd name="T40" fmla="*/ 2147483647 w 96"/>
                <a:gd name="T41" fmla="*/ 1958283987 h 94"/>
                <a:gd name="T42" fmla="*/ 1028068277 w 96"/>
                <a:gd name="T43" fmla="*/ 2147483647 h 94"/>
                <a:gd name="T44" fmla="*/ 934606942 w 96"/>
                <a:gd name="T45" fmla="*/ 2147483647 h 94"/>
                <a:gd name="T46" fmla="*/ 2147483647 w 96"/>
                <a:gd name="T47" fmla="*/ 2147483647 h 94"/>
                <a:gd name="T48" fmla="*/ 2147483647 w 96"/>
                <a:gd name="T49" fmla="*/ 2147483647 h 94"/>
                <a:gd name="T50" fmla="*/ 2147483647 w 96"/>
                <a:gd name="T51" fmla="*/ 2147483647 h 94"/>
                <a:gd name="T52" fmla="*/ 2147483647 w 96"/>
                <a:gd name="T53" fmla="*/ 2147483647 h 94"/>
                <a:gd name="T54" fmla="*/ 1495374952 w 96"/>
                <a:gd name="T55" fmla="*/ 2147483647 h 94"/>
                <a:gd name="T56" fmla="*/ 420576114 w 96"/>
                <a:gd name="T57" fmla="*/ 2147483647 h 94"/>
                <a:gd name="T58" fmla="*/ 46730681 w 96"/>
                <a:gd name="T59" fmla="*/ 1958283987 h 94"/>
                <a:gd name="T60" fmla="*/ 46730681 w 96"/>
                <a:gd name="T61" fmla="*/ 1818406133 h 94"/>
                <a:gd name="T62" fmla="*/ 560768224 w 96"/>
                <a:gd name="T63" fmla="*/ 2004907663 h 94"/>
                <a:gd name="T64" fmla="*/ 2147483647 w 96"/>
                <a:gd name="T65" fmla="*/ 606135306 h 9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96"/>
                <a:gd name="T100" fmla="*/ 0 h 94"/>
                <a:gd name="T101" fmla="*/ 96 w 96"/>
                <a:gd name="T102" fmla="*/ 94 h 94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96" h="94">
                  <a:moveTo>
                    <a:pt x="63" y="13"/>
                  </a:moveTo>
                  <a:cubicBezTo>
                    <a:pt x="71" y="9"/>
                    <a:pt x="62" y="3"/>
                    <a:pt x="65" y="1"/>
                  </a:cubicBezTo>
                  <a:cubicBezTo>
                    <a:pt x="65" y="0"/>
                    <a:pt x="66" y="1"/>
                    <a:pt x="67" y="2"/>
                  </a:cubicBezTo>
                  <a:cubicBezTo>
                    <a:pt x="70" y="7"/>
                    <a:pt x="72" y="12"/>
                    <a:pt x="75" y="16"/>
                  </a:cubicBezTo>
                  <a:cubicBezTo>
                    <a:pt x="82" y="28"/>
                    <a:pt x="89" y="39"/>
                    <a:pt x="96" y="51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79" y="68"/>
                    <a:pt x="78" y="68"/>
                    <a:pt x="78" y="69"/>
                  </a:cubicBezTo>
                  <a:cubicBezTo>
                    <a:pt x="78" y="69"/>
                    <a:pt x="77" y="69"/>
                    <a:pt x="77" y="68"/>
                  </a:cubicBezTo>
                  <a:cubicBezTo>
                    <a:pt x="76" y="67"/>
                    <a:pt x="78" y="66"/>
                    <a:pt x="82" y="59"/>
                  </a:cubicBezTo>
                  <a:cubicBezTo>
                    <a:pt x="87" y="50"/>
                    <a:pt x="87" y="41"/>
                    <a:pt x="80" y="29"/>
                  </a:cubicBezTo>
                  <a:cubicBezTo>
                    <a:pt x="77" y="24"/>
                    <a:pt x="77" y="24"/>
                    <a:pt x="77" y="24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4" y="50"/>
                    <a:pt x="62" y="52"/>
                    <a:pt x="70" y="48"/>
                  </a:cubicBezTo>
                  <a:cubicBezTo>
                    <a:pt x="72" y="47"/>
                    <a:pt x="72" y="47"/>
                    <a:pt x="73" y="48"/>
                  </a:cubicBezTo>
                  <a:cubicBezTo>
                    <a:pt x="73" y="49"/>
                    <a:pt x="73" y="49"/>
                    <a:pt x="72" y="50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2" y="68"/>
                    <a:pt x="41" y="68"/>
                    <a:pt x="40" y="67"/>
                  </a:cubicBezTo>
                  <a:cubicBezTo>
                    <a:pt x="40" y="67"/>
                    <a:pt x="40" y="66"/>
                    <a:pt x="42" y="65"/>
                  </a:cubicBezTo>
                  <a:cubicBezTo>
                    <a:pt x="50" y="59"/>
                    <a:pt x="52" y="51"/>
                    <a:pt x="48" y="45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18" y="59"/>
                    <a:pt x="16" y="63"/>
                    <a:pt x="20" y="69"/>
                  </a:cubicBezTo>
                  <a:cubicBezTo>
                    <a:pt x="29" y="84"/>
                    <a:pt x="45" y="86"/>
                    <a:pt x="56" y="83"/>
                  </a:cubicBezTo>
                  <a:cubicBezTo>
                    <a:pt x="58" y="82"/>
                    <a:pt x="59" y="82"/>
                    <a:pt x="60" y="83"/>
                  </a:cubicBezTo>
                  <a:cubicBezTo>
                    <a:pt x="60" y="84"/>
                    <a:pt x="60" y="84"/>
                    <a:pt x="59" y="85"/>
                  </a:cubicBezTo>
                  <a:cubicBezTo>
                    <a:pt x="59" y="85"/>
                    <a:pt x="57" y="85"/>
                    <a:pt x="56" y="86"/>
                  </a:cubicBezTo>
                  <a:cubicBezTo>
                    <a:pt x="32" y="94"/>
                    <a:pt x="32" y="94"/>
                    <a:pt x="32" y="94"/>
                  </a:cubicBezTo>
                  <a:cubicBezTo>
                    <a:pt x="25" y="82"/>
                    <a:pt x="17" y="69"/>
                    <a:pt x="9" y="55"/>
                  </a:cubicBezTo>
                  <a:cubicBezTo>
                    <a:pt x="7" y="51"/>
                    <a:pt x="4" y="47"/>
                    <a:pt x="1" y="42"/>
                  </a:cubicBezTo>
                  <a:cubicBezTo>
                    <a:pt x="0" y="40"/>
                    <a:pt x="0" y="39"/>
                    <a:pt x="1" y="39"/>
                  </a:cubicBezTo>
                  <a:cubicBezTo>
                    <a:pt x="3" y="37"/>
                    <a:pt x="5" y="48"/>
                    <a:pt x="12" y="43"/>
                  </a:cubicBezTo>
                  <a:lnTo>
                    <a:pt x="63" y="13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12664A36-7E62-4B7D-8AAF-36779B22B5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1007" y="1331762"/>
              <a:ext cx="613080" cy="667766"/>
            </a:xfrm>
            <a:custGeom>
              <a:avLst/>
              <a:gdLst>
                <a:gd name="T0" fmla="*/ 1809730654 w 90"/>
                <a:gd name="T1" fmla="*/ 2147483647 h 98"/>
                <a:gd name="T2" fmla="*/ 1948940639 w 90"/>
                <a:gd name="T3" fmla="*/ 1671472715 h 98"/>
                <a:gd name="T4" fmla="*/ 742453465 w 90"/>
                <a:gd name="T5" fmla="*/ 2042907642 h 98"/>
                <a:gd name="T6" fmla="*/ 556840152 w 90"/>
                <a:gd name="T7" fmla="*/ 2147483647 h 98"/>
                <a:gd name="T8" fmla="*/ 464033496 w 90"/>
                <a:gd name="T9" fmla="*/ 2147483647 h 98"/>
                <a:gd name="T10" fmla="*/ 232016748 w 90"/>
                <a:gd name="T11" fmla="*/ 1764333044 h 98"/>
                <a:gd name="T12" fmla="*/ 46403342 w 90"/>
                <a:gd name="T13" fmla="*/ 1067887392 h 98"/>
                <a:gd name="T14" fmla="*/ 46403342 w 90"/>
                <a:gd name="T15" fmla="*/ 975027063 h 98"/>
                <a:gd name="T16" fmla="*/ 556840152 w 90"/>
                <a:gd name="T17" fmla="*/ 1300031400 h 98"/>
                <a:gd name="T18" fmla="*/ 2147483647 w 90"/>
                <a:gd name="T19" fmla="*/ 510725207 h 98"/>
                <a:gd name="T20" fmla="*/ 2147483647 w 90"/>
                <a:gd name="T21" fmla="*/ 0 h 98"/>
                <a:gd name="T22" fmla="*/ 2147483647 w 90"/>
                <a:gd name="T23" fmla="*/ 92860355 h 98"/>
                <a:gd name="T24" fmla="*/ 2147483647 w 90"/>
                <a:gd name="T25" fmla="*/ 789306193 h 98"/>
                <a:gd name="T26" fmla="*/ 2147483647 w 90"/>
                <a:gd name="T27" fmla="*/ 1578612386 h 98"/>
                <a:gd name="T28" fmla="*/ 2147483647 w 90"/>
                <a:gd name="T29" fmla="*/ 2147483647 h 98"/>
                <a:gd name="T30" fmla="*/ 2134553952 w 90"/>
                <a:gd name="T31" fmla="*/ 2135767970 h 98"/>
                <a:gd name="T32" fmla="*/ 2134553952 w 90"/>
                <a:gd name="T33" fmla="*/ 2135767970 h 98"/>
                <a:gd name="T34" fmla="*/ 1902537310 w 90"/>
                <a:gd name="T35" fmla="*/ 2147483647 h 98"/>
                <a:gd name="T36" fmla="*/ 1299293617 w 90"/>
                <a:gd name="T37" fmla="*/ 2147483647 h 98"/>
                <a:gd name="T38" fmla="*/ 1113680304 w 90"/>
                <a:gd name="T39" fmla="*/ 2147483647 h 98"/>
                <a:gd name="T40" fmla="*/ 1020873648 w 90"/>
                <a:gd name="T41" fmla="*/ 2147483647 h 98"/>
                <a:gd name="T42" fmla="*/ 881663450 w 90"/>
                <a:gd name="T43" fmla="*/ 2147483647 h 98"/>
                <a:gd name="T44" fmla="*/ 742453465 w 90"/>
                <a:gd name="T45" fmla="*/ 2147483647 h 98"/>
                <a:gd name="T46" fmla="*/ 1809730654 w 90"/>
                <a:gd name="T47" fmla="*/ 2147483647 h 98"/>
                <a:gd name="T48" fmla="*/ 2041747295 w 90"/>
                <a:gd name="T49" fmla="*/ 1625042551 h 98"/>
                <a:gd name="T50" fmla="*/ 2134553952 w 90"/>
                <a:gd name="T51" fmla="*/ 1857193798 h 98"/>
                <a:gd name="T52" fmla="*/ 2147483647 w 90"/>
                <a:gd name="T53" fmla="*/ 2147483647 h 98"/>
                <a:gd name="T54" fmla="*/ 2147483647 w 90"/>
                <a:gd name="T55" fmla="*/ 1485752057 h 98"/>
                <a:gd name="T56" fmla="*/ 2147483647 w 90"/>
                <a:gd name="T57" fmla="*/ 1160740907 h 98"/>
                <a:gd name="T58" fmla="*/ 2041747295 w 90"/>
                <a:gd name="T59" fmla="*/ 1625042551 h 98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90"/>
                <a:gd name="T91" fmla="*/ 0 h 98"/>
                <a:gd name="T92" fmla="*/ 90 w 90"/>
                <a:gd name="T93" fmla="*/ 98 h 98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90" h="98">
                  <a:moveTo>
                    <a:pt x="39" y="52"/>
                  </a:moveTo>
                  <a:cubicBezTo>
                    <a:pt x="44" y="48"/>
                    <a:pt x="44" y="42"/>
                    <a:pt x="42" y="36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8" y="46"/>
                    <a:pt x="15" y="54"/>
                    <a:pt x="12" y="55"/>
                  </a:cubicBezTo>
                  <a:cubicBezTo>
                    <a:pt x="11" y="56"/>
                    <a:pt x="10" y="55"/>
                    <a:pt x="10" y="54"/>
                  </a:cubicBezTo>
                  <a:cubicBezTo>
                    <a:pt x="8" y="48"/>
                    <a:pt x="7" y="43"/>
                    <a:pt x="5" y="38"/>
                  </a:cubicBezTo>
                  <a:cubicBezTo>
                    <a:pt x="4" y="34"/>
                    <a:pt x="2" y="29"/>
                    <a:pt x="1" y="23"/>
                  </a:cubicBezTo>
                  <a:cubicBezTo>
                    <a:pt x="0" y="22"/>
                    <a:pt x="1" y="21"/>
                    <a:pt x="1" y="21"/>
                  </a:cubicBezTo>
                  <a:cubicBezTo>
                    <a:pt x="4" y="20"/>
                    <a:pt x="3" y="30"/>
                    <a:pt x="12" y="28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7" y="9"/>
                    <a:pt x="70" y="1"/>
                    <a:pt x="73" y="0"/>
                  </a:cubicBezTo>
                  <a:cubicBezTo>
                    <a:pt x="74" y="0"/>
                    <a:pt x="74" y="0"/>
                    <a:pt x="75" y="2"/>
                  </a:cubicBezTo>
                  <a:cubicBezTo>
                    <a:pt x="76" y="7"/>
                    <a:pt x="78" y="12"/>
                    <a:pt x="79" y="17"/>
                  </a:cubicBezTo>
                  <a:cubicBezTo>
                    <a:pt x="81" y="22"/>
                    <a:pt x="82" y="27"/>
                    <a:pt x="84" y="34"/>
                  </a:cubicBezTo>
                  <a:cubicBezTo>
                    <a:pt x="90" y="52"/>
                    <a:pt x="84" y="65"/>
                    <a:pt x="73" y="68"/>
                  </a:cubicBezTo>
                  <a:cubicBezTo>
                    <a:pt x="64" y="71"/>
                    <a:pt x="55" y="67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9" y="57"/>
                    <a:pt x="48" y="64"/>
                    <a:pt x="41" y="71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1" y="91"/>
                    <a:pt x="27" y="97"/>
                    <a:pt x="24" y="98"/>
                  </a:cubicBezTo>
                  <a:cubicBezTo>
                    <a:pt x="23" y="98"/>
                    <a:pt x="23" y="98"/>
                    <a:pt x="22" y="97"/>
                  </a:cubicBezTo>
                  <a:cubicBezTo>
                    <a:pt x="21" y="93"/>
                    <a:pt x="20" y="89"/>
                    <a:pt x="19" y="85"/>
                  </a:cubicBezTo>
                  <a:cubicBezTo>
                    <a:pt x="16" y="73"/>
                    <a:pt x="16" y="73"/>
                    <a:pt x="16" y="73"/>
                  </a:cubicBezTo>
                  <a:lnTo>
                    <a:pt x="39" y="52"/>
                  </a:lnTo>
                  <a:close/>
                  <a:moveTo>
                    <a:pt x="44" y="35"/>
                  </a:moveTo>
                  <a:cubicBezTo>
                    <a:pt x="46" y="40"/>
                    <a:pt x="46" y="40"/>
                    <a:pt x="46" y="40"/>
                  </a:cubicBezTo>
                  <a:cubicBezTo>
                    <a:pt x="49" y="52"/>
                    <a:pt x="57" y="56"/>
                    <a:pt x="68" y="52"/>
                  </a:cubicBezTo>
                  <a:cubicBezTo>
                    <a:pt x="80" y="49"/>
                    <a:pt x="84" y="41"/>
                    <a:pt x="81" y="32"/>
                  </a:cubicBezTo>
                  <a:cubicBezTo>
                    <a:pt x="79" y="25"/>
                    <a:pt x="79" y="25"/>
                    <a:pt x="79" y="25"/>
                  </a:cubicBezTo>
                  <a:lnTo>
                    <a:pt x="44" y="35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94249F8C-48C2-45EC-8928-0C8D457BCEC8}"/>
                </a:ext>
              </a:extLst>
            </p:cNvPr>
            <p:cNvSpPr/>
            <p:nvPr/>
          </p:nvSpPr>
          <p:spPr bwMode="auto">
            <a:xfrm>
              <a:off x="6824922" y="2028311"/>
              <a:ext cx="552634" cy="408719"/>
            </a:xfrm>
            <a:custGeom>
              <a:avLst/>
              <a:gdLst>
                <a:gd name="T0" fmla="*/ 1536097220 w 81"/>
                <a:gd name="T1" fmla="*/ 46403232 h 60"/>
                <a:gd name="T2" fmla="*/ 1629192135 w 81"/>
                <a:gd name="T3" fmla="*/ 139209709 h 60"/>
                <a:gd name="T4" fmla="*/ 1443002306 w 81"/>
                <a:gd name="T5" fmla="*/ 185612928 h 60"/>
                <a:gd name="T6" fmla="*/ 139645837 w 81"/>
                <a:gd name="T7" fmla="*/ 1438493392 h 60"/>
                <a:gd name="T8" fmla="*/ 884418959 w 81"/>
                <a:gd name="T9" fmla="*/ 2147483647 h 60"/>
                <a:gd name="T10" fmla="*/ 2147483647 w 81"/>
                <a:gd name="T11" fmla="*/ 46403232 h 60"/>
                <a:gd name="T12" fmla="*/ 2147483647 w 81"/>
                <a:gd name="T13" fmla="*/ 1160080892 h 60"/>
                <a:gd name="T14" fmla="*/ 2147483647 w 81"/>
                <a:gd name="T15" fmla="*/ 2088138879 h 60"/>
                <a:gd name="T16" fmla="*/ 2147483647 w 81"/>
                <a:gd name="T17" fmla="*/ 2147483647 h 60"/>
                <a:gd name="T18" fmla="*/ 2147483647 w 81"/>
                <a:gd name="T19" fmla="*/ 2147483647 h 60"/>
                <a:gd name="T20" fmla="*/ 2147483647 w 81"/>
                <a:gd name="T21" fmla="*/ 2147483647 h 60"/>
                <a:gd name="T22" fmla="*/ 2147483647 w 81"/>
                <a:gd name="T23" fmla="*/ 2147483647 h 60"/>
                <a:gd name="T24" fmla="*/ 2147483647 w 81"/>
                <a:gd name="T25" fmla="*/ 2147483647 h 60"/>
                <a:gd name="T26" fmla="*/ 2147483647 w 81"/>
                <a:gd name="T27" fmla="*/ 2147483647 h 60"/>
                <a:gd name="T28" fmla="*/ 2147483647 w 81"/>
                <a:gd name="T29" fmla="*/ 1160080892 h 60"/>
                <a:gd name="T30" fmla="*/ 2147483647 w 81"/>
                <a:gd name="T31" fmla="*/ 510435618 h 60"/>
                <a:gd name="T32" fmla="*/ 1349907391 w 81"/>
                <a:gd name="T33" fmla="*/ 2147483647 h 60"/>
                <a:gd name="T34" fmla="*/ 46550882 w 81"/>
                <a:gd name="T35" fmla="*/ 1438493392 h 60"/>
                <a:gd name="T36" fmla="*/ 232740805 w 81"/>
                <a:gd name="T37" fmla="*/ 417629074 h 60"/>
                <a:gd name="T38" fmla="*/ 46550882 w 81"/>
                <a:gd name="T39" fmla="*/ 185612928 h 60"/>
                <a:gd name="T40" fmla="*/ 93094941 w 81"/>
                <a:gd name="T41" fmla="*/ 139209709 h 60"/>
                <a:gd name="T42" fmla="*/ 1536097220 w 81"/>
                <a:gd name="T43" fmla="*/ 46403232 h 6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81"/>
                <a:gd name="T67" fmla="*/ 0 h 60"/>
                <a:gd name="T68" fmla="*/ 81 w 81"/>
                <a:gd name="T69" fmla="*/ 60 h 60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81" h="60">
                  <a:moveTo>
                    <a:pt x="33" y="1"/>
                  </a:moveTo>
                  <a:cubicBezTo>
                    <a:pt x="34" y="1"/>
                    <a:pt x="35" y="2"/>
                    <a:pt x="35" y="3"/>
                  </a:cubicBezTo>
                  <a:cubicBezTo>
                    <a:pt x="35" y="4"/>
                    <a:pt x="33" y="4"/>
                    <a:pt x="31" y="4"/>
                  </a:cubicBezTo>
                  <a:cubicBezTo>
                    <a:pt x="17" y="8"/>
                    <a:pt x="3" y="14"/>
                    <a:pt x="3" y="31"/>
                  </a:cubicBezTo>
                  <a:cubicBezTo>
                    <a:pt x="4" y="42"/>
                    <a:pt x="10" y="48"/>
                    <a:pt x="19" y="48"/>
                  </a:cubicBezTo>
                  <a:cubicBezTo>
                    <a:pt x="42" y="47"/>
                    <a:pt x="28" y="2"/>
                    <a:pt x="56" y="1"/>
                  </a:cubicBezTo>
                  <a:cubicBezTo>
                    <a:pt x="70" y="0"/>
                    <a:pt x="80" y="11"/>
                    <a:pt x="81" y="25"/>
                  </a:cubicBezTo>
                  <a:cubicBezTo>
                    <a:pt x="81" y="36"/>
                    <a:pt x="77" y="42"/>
                    <a:pt x="77" y="45"/>
                  </a:cubicBezTo>
                  <a:cubicBezTo>
                    <a:pt x="77" y="49"/>
                    <a:pt x="80" y="47"/>
                    <a:pt x="81" y="49"/>
                  </a:cubicBezTo>
                  <a:cubicBezTo>
                    <a:pt x="81" y="50"/>
                    <a:pt x="80" y="50"/>
                    <a:pt x="79" y="50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5" y="54"/>
                    <a:pt x="54" y="54"/>
                    <a:pt x="54" y="54"/>
                  </a:cubicBezTo>
                  <a:cubicBezTo>
                    <a:pt x="53" y="54"/>
                    <a:pt x="52" y="54"/>
                    <a:pt x="52" y="53"/>
                  </a:cubicBezTo>
                  <a:cubicBezTo>
                    <a:pt x="52" y="52"/>
                    <a:pt x="55" y="52"/>
                    <a:pt x="59" y="50"/>
                  </a:cubicBezTo>
                  <a:cubicBezTo>
                    <a:pt x="72" y="44"/>
                    <a:pt x="79" y="38"/>
                    <a:pt x="78" y="25"/>
                  </a:cubicBezTo>
                  <a:cubicBezTo>
                    <a:pt x="78" y="17"/>
                    <a:pt x="74" y="11"/>
                    <a:pt x="65" y="11"/>
                  </a:cubicBezTo>
                  <a:cubicBezTo>
                    <a:pt x="47" y="12"/>
                    <a:pt x="59" y="58"/>
                    <a:pt x="29" y="59"/>
                  </a:cubicBezTo>
                  <a:cubicBezTo>
                    <a:pt x="14" y="60"/>
                    <a:pt x="1" y="48"/>
                    <a:pt x="1" y="31"/>
                  </a:cubicBezTo>
                  <a:cubicBezTo>
                    <a:pt x="0" y="19"/>
                    <a:pt x="5" y="14"/>
                    <a:pt x="5" y="9"/>
                  </a:cubicBezTo>
                  <a:cubicBezTo>
                    <a:pt x="5" y="5"/>
                    <a:pt x="1" y="6"/>
                    <a:pt x="1" y="4"/>
                  </a:cubicBezTo>
                  <a:cubicBezTo>
                    <a:pt x="1" y="3"/>
                    <a:pt x="1" y="3"/>
                    <a:pt x="2" y="3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104507D9-BF8B-47FA-B716-74A717E687C7}"/>
                </a:ext>
              </a:extLst>
            </p:cNvPr>
            <p:cNvSpPr/>
            <p:nvPr/>
          </p:nvSpPr>
          <p:spPr bwMode="auto">
            <a:xfrm>
              <a:off x="6804773" y="2526257"/>
              <a:ext cx="552634" cy="313735"/>
            </a:xfrm>
            <a:custGeom>
              <a:avLst/>
              <a:gdLst>
                <a:gd name="T0" fmla="*/ 2147483647 w 81"/>
                <a:gd name="T1" fmla="*/ 883818696 h 46"/>
                <a:gd name="T2" fmla="*/ 2147483647 w 81"/>
                <a:gd name="T3" fmla="*/ 465166759 h 46"/>
                <a:gd name="T4" fmla="*/ 2147483647 w 81"/>
                <a:gd name="T5" fmla="*/ 604717405 h 46"/>
                <a:gd name="T6" fmla="*/ 2147483647 w 81"/>
                <a:gd name="T7" fmla="*/ 1302470847 h 46"/>
                <a:gd name="T8" fmla="*/ 2147483647 w 81"/>
                <a:gd name="T9" fmla="*/ 2046739110 h 46"/>
                <a:gd name="T10" fmla="*/ 2147483647 w 81"/>
                <a:gd name="T11" fmla="*/ 2139775148 h 46"/>
                <a:gd name="T12" fmla="*/ 2147483647 w 81"/>
                <a:gd name="T13" fmla="*/ 1628086747 h 46"/>
                <a:gd name="T14" fmla="*/ 512032478 w 81"/>
                <a:gd name="T15" fmla="*/ 1255956238 h 46"/>
                <a:gd name="T16" fmla="*/ 93094941 w 81"/>
                <a:gd name="T17" fmla="*/ 1674608176 h 46"/>
                <a:gd name="T18" fmla="*/ 46550882 w 81"/>
                <a:gd name="T19" fmla="*/ 1581572138 h 46"/>
                <a:gd name="T20" fmla="*/ 139645837 w 81"/>
                <a:gd name="T21" fmla="*/ 837304088 h 46"/>
                <a:gd name="T22" fmla="*/ 232740805 w 81"/>
                <a:gd name="T23" fmla="*/ 93036064 h 46"/>
                <a:gd name="T24" fmla="*/ 325835719 w 81"/>
                <a:gd name="T25" fmla="*/ 0 h 46"/>
                <a:gd name="T26" fmla="*/ 605127393 w 81"/>
                <a:gd name="T27" fmla="*/ 511688188 h 46"/>
                <a:gd name="T28" fmla="*/ 2147483647 w 81"/>
                <a:gd name="T29" fmla="*/ 883818696 h 4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81"/>
                <a:gd name="T46" fmla="*/ 0 h 46"/>
                <a:gd name="T47" fmla="*/ 81 w 81"/>
                <a:gd name="T48" fmla="*/ 46 h 4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81" h="46">
                  <a:moveTo>
                    <a:pt x="71" y="19"/>
                  </a:moveTo>
                  <a:cubicBezTo>
                    <a:pt x="80" y="20"/>
                    <a:pt x="77" y="10"/>
                    <a:pt x="80" y="10"/>
                  </a:cubicBezTo>
                  <a:cubicBezTo>
                    <a:pt x="81" y="10"/>
                    <a:pt x="81" y="11"/>
                    <a:pt x="81" y="13"/>
                  </a:cubicBezTo>
                  <a:cubicBezTo>
                    <a:pt x="80" y="18"/>
                    <a:pt x="80" y="24"/>
                    <a:pt x="79" y="28"/>
                  </a:cubicBezTo>
                  <a:cubicBezTo>
                    <a:pt x="78" y="33"/>
                    <a:pt x="78" y="38"/>
                    <a:pt x="77" y="44"/>
                  </a:cubicBezTo>
                  <a:cubicBezTo>
                    <a:pt x="77" y="46"/>
                    <a:pt x="76" y="46"/>
                    <a:pt x="75" y="46"/>
                  </a:cubicBezTo>
                  <a:cubicBezTo>
                    <a:pt x="72" y="45"/>
                    <a:pt x="78" y="36"/>
                    <a:pt x="69" y="35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2" y="26"/>
                    <a:pt x="5" y="36"/>
                    <a:pt x="2" y="36"/>
                  </a:cubicBezTo>
                  <a:cubicBezTo>
                    <a:pt x="1" y="36"/>
                    <a:pt x="0" y="35"/>
                    <a:pt x="1" y="34"/>
                  </a:cubicBezTo>
                  <a:cubicBezTo>
                    <a:pt x="1" y="28"/>
                    <a:pt x="2" y="22"/>
                    <a:pt x="3" y="18"/>
                  </a:cubicBezTo>
                  <a:cubicBezTo>
                    <a:pt x="3" y="14"/>
                    <a:pt x="4" y="8"/>
                    <a:pt x="5" y="2"/>
                  </a:cubicBezTo>
                  <a:cubicBezTo>
                    <a:pt x="5" y="1"/>
                    <a:pt x="6" y="0"/>
                    <a:pt x="7" y="0"/>
                  </a:cubicBezTo>
                  <a:cubicBezTo>
                    <a:pt x="10" y="1"/>
                    <a:pt x="4" y="10"/>
                    <a:pt x="13" y="11"/>
                  </a:cubicBezTo>
                  <a:lnTo>
                    <a:pt x="71" y="19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4578D9F-6750-4C2C-9858-78DABEA4AC08}"/>
                </a:ext>
              </a:extLst>
            </p:cNvPr>
            <p:cNvSpPr/>
            <p:nvPr/>
          </p:nvSpPr>
          <p:spPr bwMode="auto">
            <a:xfrm>
              <a:off x="6686763" y="2934976"/>
              <a:ext cx="615957" cy="497945"/>
            </a:xfrm>
            <a:custGeom>
              <a:avLst/>
              <a:gdLst>
                <a:gd name="T0" fmla="*/ 2147483647 w 90"/>
                <a:gd name="T1" fmla="*/ 1581964209 h 73"/>
                <a:gd name="T2" fmla="*/ 2147483647 w 90"/>
                <a:gd name="T3" fmla="*/ 93054312 h 73"/>
                <a:gd name="T4" fmla="*/ 2147483647 w 90"/>
                <a:gd name="T5" fmla="*/ 93054312 h 73"/>
                <a:gd name="T6" fmla="*/ 2147483647 w 90"/>
                <a:gd name="T7" fmla="*/ 139581482 h 73"/>
                <a:gd name="T8" fmla="*/ 2147483647 w 90"/>
                <a:gd name="T9" fmla="*/ 651393855 h 73"/>
                <a:gd name="T10" fmla="*/ 2147483647 w 90"/>
                <a:gd name="T11" fmla="*/ 697920998 h 73"/>
                <a:gd name="T12" fmla="*/ 2147483647 w 90"/>
                <a:gd name="T13" fmla="*/ 790982104 h 73"/>
                <a:gd name="T14" fmla="*/ 2147483647 w 90"/>
                <a:gd name="T15" fmla="*/ 884036390 h 73"/>
                <a:gd name="T16" fmla="*/ 2147483647 w 90"/>
                <a:gd name="T17" fmla="*/ 2147483647 h 73"/>
                <a:gd name="T18" fmla="*/ 2147483647 w 90"/>
                <a:gd name="T19" fmla="*/ 2147483647 h 73"/>
                <a:gd name="T20" fmla="*/ 2147483647 w 90"/>
                <a:gd name="T21" fmla="*/ 2147483647 h 73"/>
                <a:gd name="T22" fmla="*/ 2147483647 w 90"/>
                <a:gd name="T23" fmla="*/ 2147483647 h 73"/>
                <a:gd name="T24" fmla="*/ 2147483647 w 90"/>
                <a:gd name="T25" fmla="*/ 2147483647 h 73"/>
                <a:gd name="T26" fmla="*/ 2014117967 w 90"/>
                <a:gd name="T27" fmla="*/ 2147483647 h 73"/>
                <a:gd name="T28" fmla="*/ 2014117967 w 90"/>
                <a:gd name="T29" fmla="*/ 2147483647 h 73"/>
                <a:gd name="T30" fmla="*/ 2147483647 w 90"/>
                <a:gd name="T31" fmla="*/ 2147483647 h 73"/>
                <a:gd name="T32" fmla="*/ 655761502 w 90"/>
                <a:gd name="T33" fmla="*/ 1395848816 h 73"/>
                <a:gd name="T34" fmla="*/ 140520329 w 90"/>
                <a:gd name="T35" fmla="*/ 1675018494 h 73"/>
                <a:gd name="T36" fmla="*/ 46840105 w 90"/>
                <a:gd name="T37" fmla="*/ 1721545637 h 73"/>
                <a:gd name="T38" fmla="*/ 0 w 90"/>
                <a:gd name="T39" fmla="*/ 1628491352 h 73"/>
                <a:gd name="T40" fmla="*/ 281040659 w 90"/>
                <a:gd name="T41" fmla="*/ 884036390 h 73"/>
                <a:gd name="T42" fmla="*/ 515241226 w 90"/>
                <a:gd name="T43" fmla="*/ 93054312 h 73"/>
                <a:gd name="T44" fmla="*/ 608921410 w 90"/>
                <a:gd name="T45" fmla="*/ 46527156 h 73"/>
                <a:gd name="T46" fmla="*/ 655761502 w 90"/>
                <a:gd name="T47" fmla="*/ 139581482 h 73"/>
                <a:gd name="T48" fmla="*/ 889955118 w 90"/>
                <a:gd name="T49" fmla="*/ 651393855 h 73"/>
                <a:gd name="T50" fmla="*/ 2147483647 w 90"/>
                <a:gd name="T51" fmla="*/ 1581964209 h 7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90"/>
                <a:gd name="T79" fmla="*/ 0 h 73"/>
                <a:gd name="T80" fmla="*/ 90 w 90"/>
                <a:gd name="T81" fmla="*/ 73 h 73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90" h="73">
                  <a:moveTo>
                    <a:pt x="79" y="34"/>
                  </a:moveTo>
                  <a:cubicBezTo>
                    <a:pt x="80" y="11"/>
                    <a:pt x="64" y="5"/>
                    <a:pt x="65" y="2"/>
                  </a:cubicBezTo>
                  <a:cubicBezTo>
                    <a:pt x="65" y="2"/>
                    <a:pt x="65" y="1"/>
                    <a:pt x="66" y="2"/>
                  </a:cubicBezTo>
                  <a:cubicBezTo>
                    <a:pt x="66" y="2"/>
                    <a:pt x="68" y="2"/>
                    <a:pt x="70" y="3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90" y="14"/>
                    <a:pt x="90" y="15"/>
                    <a:pt x="90" y="15"/>
                  </a:cubicBezTo>
                  <a:cubicBezTo>
                    <a:pt x="90" y="16"/>
                    <a:pt x="89" y="16"/>
                    <a:pt x="88" y="17"/>
                  </a:cubicBezTo>
                  <a:cubicBezTo>
                    <a:pt x="88" y="17"/>
                    <a:pt x="87" y="18"/>
                    <a:pt x="87" y="19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70" y="69"/>
                    <a:pt x="70" y="70"/>
                    <a:pt x="70" y="70"/>
                  </a:cubicBezTo>
                  <a:cubicBezTo>
                    <a:pt x="71" y="71"/>
                    <a:pt x="71" y="71"/>
                    <a:pt x="71" y="72"/>
                  </a:cubicBezTo>
                  <a:cubicBezTo>
                    <a:pt x="70" y="73"/>
                    <a:pt x="70" y="73"/>
                    <a:pt x="68" y="7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46" y="69"/>
                    <a:pt x="44" y="69"/>
                    <a:pt x="43" y="69"/>
                  </a:cubicBezTo>
                  <a:cubicBezTo>
                    <a:pt x="43" y="68"/>
                    <a:pt x="42" y="68"/>
                    <a:pt x="43" y="67"/>
                  </a:cubicBezTo>
                  <a:cubicBezTo>
                    <a:pt x="43" y="65"/>
                    <a:pt x="60" y="69"/>
                    <a:pt x="73" y="5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7" y="28"/>
                    <a:pt x="4" y="31"/>
                    <a:pt x="3" y="36"/>
                  </a:cubicBezTo>
                  <a:cubicBezTo>
                    <a:pt x="2" y="37"/>
                    <a:pt x="2" y="38"/>
                    <a:pt x="1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2" y="29"/>
                    <a:pt x="4" y="24"/>
                    <a:pt x="6" y="19"/>
                  </a:cubicBezTo>
                  <a:cubicBezTo>
                    <a:pt x="7" y="14"/>
                    <a:pt x="9" y="8"/>
                    <a:pt x="11" y="2"/>
                  </a:cubicBezTo>
                  <a:cubicBezTo>
                    <a:pt x="12" y="1"/>
                    <a:pt x="12" y="0"/>
                    <a:pt x="13" y="1"/>
                  </a:cubicBezTo>
                  <a:cubicBezTo>
                    <a:pt x="14" y="1"/>
                    <a:pt x="14" y="2"/>
                    <a:pt x="14" y="3"/>
                  </a:cubicBezTo>
                  <a:cubicBezTo>
                    <a:pt x="12" y="8"/>
                    <a:pt x="12" y="12"/>
                    <a:pt x="19" y="14"/>
                  </a:cubicBezTo>
                  <a:lnTo>
                    <a:pt x="79" y="34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262067E-1295-408C-9A84-7F2A7ED21F9B}"/>
                </a:ext>
              </a:extLst>
            </p:cNvPr>
            <p:cNvSpPr/>
            <p:nvPr/>
          </p:nvSpPr>
          <p:spPr bwMode="auto">
            <a:xfrm>
              <a:off x="6442107" y="3427167"/>
              <a:ext cx="641863" cy="598687"/>
            </a:xfrm>
            <a:custGeom>
              <a:avLst/>
              <a:gdLst>
                <a:gd name="T0" fmla="*/ 1771794380 w 94"/>
                <a:gd name="T1" fmla="*/ 1943943669 h 88"/>
                <a:gd name="T2" fmla="*/ 2147483647 w 94"/>
                <a:gd name="T3" fmla="*/ 2147483647 h 88"/>
                <a:gd name="T4" fmla="*/ 2147483647 w 94"/>
                <a:gd name="T5" fmla="*/ 2147483647 h 88"/>
                <a:gd name="T6" fmla="*/ 2147483647 w 94"/>
                <a:gd name="T7" fmla="*/ 2147483647 h 88"/>
                <a:gd name="T8" fmla="*/ 2147483647 w 94"/>
                <a:gd name="T9" fmla="*/ 2147483647 h 88"/>
                <a:gd name="T10" fmla="*/ 2147483647 w 94"/>
                <a:gd name="T11" fmla="*/ 2147483647 h 88"/>
                <a:gd name="T12" fmla="*/ 2147483647 w 94"/>
                <a:gd name="T13" fmla="*/ 2147483647 h 88"/>
                <a:gd name="T14" fmla="*/ 2147483647 w 94"/>
                <a:gd name="T15" fmla="*/ 2147483647 h 88"/>
                <a:gd name="T16" fmla="*/ 2147483647 w 94"/>
                <a:gd name="T17" fmla="*/ 2147483647 h 88"/>
                <a:gd name="T18" fmla="*/ 1678539910 w 94"/>
                <a:gd name="T19" fmla="*/ 1943943669 h 88"/>
                <a:gd name="T20" fmla="*/ 606137195 w 94"/>
                <a:gd name="T21" fmla="*/ 1249677465 h 88"/>
                <a:gd name="T22" fmla="*/ 46623834 w 94"/>
                <a:gd name="T23" fmla="*/ 1434814552 h 88"/>
                <a:gd name="T24" fmla="*/ 46623834 w 94"/>
                <a:gd name="T25" fmla="*/ 1342249410 h 88"/>
                <a:gd name="T26" fmla="*/ 419634978 w 94"/>
                <a:gd name="T27" fmla="*/ 740548562 h 88"/>
                <a:gd name="T28" fmla="*/ 792646134 w 94"/>
                <a:gd name="T29" fmla="*/ 92571972 h 88"/>
                <a:gd name="T30" fmla="*/ 932524638 w 94"/>
                <a:gd name="T31" fmla="*/ 46282584 h 88"/>
                <a:gd name="T32" fmla="*/ 979148459 w 94"/>
                <a:gd name="T33" fmla="*/ 601694045 h 88"/>
                <a:gd name="T34" fmla="*/ 2004920738 w 94"/>
                <a:gd name="T35" fmla="*/ 1249677465 h 88"/>
                <a:gd name="T36" fmla="*/ 2147483647 w 94"/>
                <a:gd name="T37" fmla="*/ 1342249410 h 88"/>
                <a:gd name="T38" fmla="*/ 2147483647 w 94"/>
                <a:gd name="T39" fmla="*/ 1110822949 h 88"/>
                <a:gd name="T40" fmla="*/ 2147483647 w 94"/>
                <a:gd name="T41" fmla="*/ 1203394894 h 88"/>
                <a:gd name="T42" fmla="*/ 2147483647 w 94"/>
                <a:gd name="T43" fmla="*/ 1805089152 h 88"/>
                <a:gd name="T44" fmla="*/ 2147483647 w 94"/>
                <a:gd name="T45" fmla="*/ 2147483647 h 88"/>
                <a:gd name="T46" fmla="*/ 2147483647 w 94"/>
                <a:gd name="T47" fmla="*/ 2147483647 h 88"/>
                <a:gd name="T48" fmla="*/ 2147483647 w 94"/>
                <a:gd name="T49" fmla="*/ 2082798185 h 88"/>
                <a:gd name="T50" fmla="*/ 2147483647 w 94"/>
                <a:gd name="T51" fmla="*/ 2036515614 h 88"/>
                <a:gd name="T52" fmla="*/ 1771794380 w 94"/>
                <a:gd name="T53" fmla="*/ 1943943669 h 88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94"/>
                <a:gd name="T82" fmla="*/ 0 h 88"/>
                <a:gd name="T83" fmla="*/ 94 w 94"/>
                <a:gd name="T84" fmla="*/ 88 h 88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94" h="88">
                  <a:moveTo>
                    <a:pt x="38" y="42"/>
                  </a:moveTo>
                  <a:cubicBezTo>
                    <a:pt x="47" y="57"/>
                    <a:pt x="47" y="57"/>
                    <a:pt x="47" y="57"/>
                  </a:cubicBezTo>
                  <a:cubicBezTo>
                    <a:pt x="50" y="63"/>
                    <a:pt x="53" y="66"/>
                    <a:pt x="56" y="68"/>
                  </a:cubicBezTo>
                  <a:cubicBezTo>
                    <a:pt x="62" y="72"/>
                    <a:pt x="65" y="65"/>
                    <a:pt x="67" y="66"/>
                  </a:cubicBezTo>
                  <a:cubicBezTo>
                    <a:pt x="67" y="67"/>
                    <a:pt x="67" y="68"/>
                    <a:pt x="67" y="69"/>
                  </a:cubicBezTo>
                  <a:cubicBezTo>
                    <a:pt x="65" y="72"/>
                    <a:pt x="63" y="74"/>
                    <a:pt x="61" y="78"/>
                  </a:cubicBezTo>
                  <a:cubicBezTo>
                    <a:pt x="59" y="81"/>
                    <a:pt x="57" y="84"/>
                    <a:pt x="55" y="87"/>
                  </a:cubicBezTo>
                  <a:cubicBezTo>
                    <a:pt x="55" y="88"/>
                    <a:pt x="54" y="88"/>
                    <a:pt x="54" y="88"/>
                  </a:cubicBezTo>
                  <a:cubicBezTo>
                    <a:pt x="52" y="86"/>
                    <a:pt x="57" y="84"/>
                    <a:pt x="48" y="65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5" y="23"/>
                    <a:pt x="3" y="33"/>
                    <a:pt x="1" y="31"/>
                  </a:cubicBezTo>
                  <a:cubicBezTo>
                    <a:pt x="0" y="31"/>
                    <a:pt x="0" y="30"/>
                    <a:pt x="1" y="29"/>
                  </a:cubicBezTo>
                  <a:cubicBezTo>
                    <a:pt x="4" y="24"/>
                    <a:pt x="7" y="19"/>
                    <a:pt x="9" y="16"/>
                  </a:cubicBezTo>
                  <a:cubicBezTo>
                    <a:pt x="12" y="12"/>
                    <a:pt x="14" y="7"/>
                    <a:pt x="17" y="2"/>
                  </a:cubicBezTo>
                  <a:cubicBezTo>
                    <a:pt x="18" y="1"/>
                    <a:pt x="19" y="0"/>
                    <a:pt x="20" y="1"/>
                  </a:cubicBezTo>
                  <a:cubicBezTo>
                    <a:pt x="23" y="3"/>
                    <a:pt x="14" y="9"/>
                    <a:pt x="21" y="13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91" y="29"/>
                    <a:pt x="91" y="22"/>
                    <a:pt x="93" y="24"/>
                  </a:cubicBezTo>
                  <a:cubicBezTo>
                    <a:pt x="94" y="24"/>
                    <a:pt x="94" y="25"/>
                    <a:pt x="93" y="26"/>
                  </a:cubicBezTo>
                  <a:cubicBezTo>
                    <a:pt x="91" y="31"/>
                    <a:pt x="88" y="35"/>
                    <a:pt x="85" y="39"/>
                  </a:cubicBezTo>
                  <a:cubicBezTo>
                    <a:pt x="82" y="44"/>
                    <a:pt x="79" y="48"/>
                    <a:pt x="77" y="53"/>
                  </a:cubicBezTo>
                  <a:cubicBezTo>
                    <a:pt x="76" y="54"/>
                    <a:pt x="75" y="55"/>
                    <a:pt x="74" y="54"/>
                  </a:cubicBezTo>
                  <a:cubicBezTo>
                    <a:pt x="72" y="53"/>
                    <a:pt x="78" y="49"/>
                    <a:pt x="73" y="45"/>
                  </a:cubicBezTo>
                  <a:cubicBezTo>
                    <a:pt x="71" y="44"/>
                    <a:pt x="69" y="44"/>
                    <a:pt x="67" y="44"/>
                  </a:cubicBezTo>
                  <a:lnTo>
                    <a:pt x="38" y="42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118D08AA-7470-41C2-915B-ECD9F83CC05A}"/>
                </a:ext>
              </a:extLst>
            </p:cNvPr>
            <p:cNvSpPr/>
            <p:nvPr/>
          </p:nvSpPr>
          <p:spPr bwMode="auto">
            <a:xfrm>
              <a:off x="2205242" y="3458828"/>
              <a:ext cx="627471" cy="546878"/>
            </a:xfrm>
            <a:custGeom>
              <a:avLst/>
              <a:gdLst>
                <a:gd name="T0" fmla="*/ 2147483647 w 92"/>
                <a:gd name="T1" fmla="*/ 2147483647 h 80"/>
                <a:gd name="T2" fmla="*/ 2147483647 w 92"/>
                <a:gd name="T3" fmla="*/ 2147483647 h 80"/>
                <a:gd name="T4" fmla="*/ 2147483647 w 92"/>
                <a:gd name="T5" fmla="*/ 2147483647 h 80"/>
                <a:gd name="T6" fmla="*/ 2147483647 w 92"/>
                <a:gd name="T7" fmla="*/ 934614573 h 80"/>
                <a:gd name="T8" fmla="*/ 2147483647 w 92"/>
                <a:gd name="T9" fmla="*/ 607499408 h 80"/>
                <a:gd name="T10" fmla="*/ 2139785378 w 92"/>
                <a:gd name="T11" fmla="*/ 2147483647 h 80"/>
                <a:gd name="T12" fmla="*/ 604718368 w 92"/>
                <a:gd name="T13" fmla="*/ 2147483647 h 80"/>
                <a:gd name="T14" fmla="*/ 279101843 w 92"/>
                <a:gd name="T15" fmla="*/ 2147483647 h 80"/>
                <a:gd name="T16" fmla="*/ 0 w 92"/>
                <a:gd name="T17" fmla="*/ 2056145139 h 80"/>
                <a:gd name="T18" fmla="*/ 46514696 w 92"/>
                <a:gd name="T19" fmla="*/ 1962683724 h 80"/>
                <a:gd name="T20" fmla="*/ 837305422 w 92"/>
                <a:gd name="T21" fmla="*/ 1308453395 h 80"/>
                <a:gd name="T22" fmla="*/ 976856504 w 92"/>
                <a:gd name="T23" fmla="*/ 1214991980 h 80"/>
                <a:gd name="T24" fmla="*/ 1023371186 w 92"/>
                <a:gd name="T25" fmla="*/ 1214991980 h 80"/>
                <a:gd name="T26" fmla="*/ 837305422 w 92"/>
                <a:gd name="T27" fmla="*/ 1542106931 h 80"/>
                <a:gd name="T28" fmla="*/ 697754554 w 92"/>
                <a:gd name="T29" fmla="*/ 2147483647 h 80"/>
                <a:gd name="T30" fmla="*/ 1535059976 w 92"/>
                <a:gd name="T31" fmla="*/ 2147483647 h 80"/>
                <a:gd name="T32" fmla="*/ 1860676821 w 92"/>
                <a:gd name="T33" fmla="*/ 420576472 h 80"/>
                <a:gd name="T34" fmla="*/ 2147483647 w 92"/>
                <a:gd name="T35" fmla="*/ 887883652 h 80"/>
                <a:gd name="T36" fmla="*/ 2147483647 w 92"/>
                <a:gd name="T37" fmla="*/ 1822491602 h 80"/>
                <a:gd name="T38" fmla="*/ 2147483647 w 92"/>
                <a:gd name="T39" fmla="*/ 1962683724 h 80"/>
                <a:gd name="T40" fmla="*/ 2147483647 w 92"/>
                <a:gd name="T41" fmla="*/ 2009414431 h 80"/>
                <a:gd name="T42" fmla="*/ 2147483647 w 92"/>
                <a:gd name="T43" fmla="*/ 2147483647 h 8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92"/>
                <a:gd name="T67" fmla="*/ 0 h 80"/>
                <a:gd name="T68" fmla="*/ 92 w 92"/>
                <a:gd name="T69" fmla="*/ 80 h 80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92" h="80">
                  <a:moveTo>
                    <a:pt x="66" y="60"/>
                  </a:moveTo>
                  <a:cubicBezTo>
                    <a:pt x="64" y="61"/>
                    <a:pt x="64" y="61"/>
                    <a:pt x="64" y="60"/>
                  </a:cubicBezTo>
                  <a:cubicBezTo>
                    <a:pt x="63" y="59"/>
                    <a:pt x="64" y="59"/>
                    <a:pt x="66" y="57"/>
                  </a:cubicBezTo>
                  <a:cubicBezTo>
                    <a:pt x="76" y="47"/>
                    <a:pt x="85" y="34"/>
                    <a:pt x="76" y="20"/>
                  </a:cubicBezTo>
                  <a:cubicBezTo>
                    <a:pt x="70" y="11"/>
                    <a:pt x="61" y="8"/>
                    <a:pt x="54" y="13"/>
                  </a:cubicBezTo>
                  <a:cubicBezTo>
                    <a:pt x="35" y="26"/>
                    <a:pt x="69" y="57"/>
                    <a:pt x="46" y="73"/>
                  </a:cubicBezTo>
                  <a:cubicBezTo>
                    <a:pt x="35" y="80"/>
                    <a:pt x="20" y="76"/>
                    <a:pt x="13" y="65"/>
                  </a:cubicBezTo>
                  <a:cubicBezTo>
                    <a:pt x="7" y="56"/>
                    <a:pt x="7" y="49"/>
                    <a:pt x="6" y="46"/>
                  </a:cubicBezTo>
                  <a:cubicBezTo>
                    <a:pt x="3" y="43"/>
                    <a:pt x="2" y="46"/>
                    <a:pt x="0" y="44"/>
                  </a:cubicBezTo>
                  <a:cubicBezTo>
                    <a:pt x="0" y="44"/>
                    <a:pt x="0" y="43"/>
                    <a:pt x="1" y="42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20" y="27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7"/>
                    <a:pt x="21" y="29"/>
                    <a:pt x="18" y="33"/>
                  </a:cubicBezTo>
                  <a:cubicBezTo>
                    <a:pt x="11" y="44"/>
                    <a:pt x="8" y="53"/>
                    <a:pt x="15" y="63"/>
                  </a:cubicBezTo>
                  <a:cubicBezTo>
                    <a:pt x="19" y="70"/>
                    <a:pt x="26" y="73"/>
                    <a:pt x="33" y="69"/>
                  </a:cubicBezTo>
                  <a:cubicBezTo>
                    <a:pt x="48" y="58"/>
                    <a:pt x="14" y="26"/>
                    <a:pt x="40" y="9"/>
                  </a:cubicBezTo>
                  <a:cubicBezTo>
                    <a:pt x="52" y="0"/>
                    <a:pt x="69" y="5"/>
                    <a:pt x="78" y="19"/>
                  </a:cubicBezTo>
                  <a:cubicBezTo>
                    <a:pt x="85" y="28"/>
                    <a:pt x="83" y="35"/>
                    <a:pt x="86" y="39"/>
                  </a:cubicBezTo>
                  <a:cubicBezTo>
                    <a:pt x="88" y="43"/>
                    <a:pt x="91" y="40"/>
                    <a:pt x="92" y="42"/>
                  </a:cubicBezTo>
                  <a:cubicBezTo>
                    <a:pt x="92" y="42"/>
                    <a:pt x="92" y="43"/>
                    <a:pt x="92" y="43"/>
                  </a:cubicBezTo>
                  <a:lnTo>
                    <a:pt x="66" y="60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3A3E1484-FAD7-44C7-A614-660256752E74}"/>
                </a:ext>
              </a:extLst>
            </p:cNvPr>
            <p:cNvSpPr/>
            <p:nvPr/>
          </p:nvSpPr>
          <p:spPr bwMode="auto">
            <a:xfrm>
              <a:off x="1882872" y="2799697"/>
              <a:ext cx="676402" cy="693670"/>
            </a:xfrm>
            <a:custGeom>
              <a:avLst/>
              <a:gdLst>
                <a:gd name="T0" fmla="*/ 1493789373 w 99"/>
                <a:gd name="T1" fmla="*/ 2147483647 h 102"/>
                <a:gd name="T2" fmla="*/ 1260382929 w 99"/>
                <a:gd name="T3" fmla="*/ 2147483647 h 102"/>
                <a:gd name="T4" fmla="*/ 1167025817 w 99"/>
                <a:gd name="T5" fmla="*/ 2147483647 h 102"/>
                <a:gd name="T6" fmla="*/ 933619372 w 99"/>
                <a:gd name="T7" fmla="*/ 2147483647 h 102"/>
                <a:gd name="T8" fmla="*/ 700212715 w 99"/>
                <a:gd name="T9" fmla="*/ 2147483647 h 102"/>
                <a:gd name="T10" fmla="*/ 746898103 w 99"/>
                <a:gd name="T11" fmla="*/ 2147483647 h 102"/>
                <a:gd name="T12" fmla="*/ 1213704373 w 99"/>
                <a:gd name="T13" fmla="*/ 2147483647 h 102"/>
                <a:gd name="T14" fmla="*/ 2147483647 w 99"/>
                <a:gd name="T15" fmla="*/ 2147483647 h 102"/>
                <a:gd name="T16" fmla="*/ 1960595857 w 99"/>
                <a:gd name="T17" fmla="*/ 1757474050 h 102"/>
                <a:gd name="T18" fmla="*/ 793576659 w 99"/>
                <a:gd name="T19" fmla="*/ 2147483647 h 102"/>
                <a:gd name="T20" fmla="*/ 606848770 w 99"/>
                <a:gd name="T21" fmla="*/ 2147483647 h 102"/>
                <a:gd name="T22" fmla="*/ 466806270 w 99"/>
                <a:gd name="T23" fmla="*/ 2147483647 h 102"/>
                <a:gd name="T24" fmla="*/ 280085107 w 99"/>
                <a:gd name="T25" fmla="*/ 1942473489 h 102"/>
                <a:gd name="T26" fmla="*/ 0 w 99"/>
                <a:gd name="T27" fmla="*/ 1248735264 h 102"/>
                <a:gd name="T28" fmla="*/ 46678569 w 99"/>
                <a:gd name="T29" fmla="*/ 1109980904 h 102"/>
                <a:gd name="T30" fmla="*/ 560170214 w 99"/>
                <a:gd name="T31" fmla="*/ 1433727477 h 102"/>
                <a:gd name="T32" fmla="*/ 2147483647 w 99"/>
                <a:gd name="T33" fmla="*/ 554990452 h 102"/>
                <a:gd name="T34" fmla="*/ 2147483647 w 99"/>
                <a:gd name="T35" fmla="*/ 46251467 h 102"/>
                <a:gd name="T36" fmla="*/ 2147483647 w 99"/>
                <a:gd name="T37" fmla="*/ 92496133 h 102"/>
                <a:gd name="T38" fmla="*/ 2147483647 w 99"/>
                <a:gd name="T39" fmla="*/ 786240919 h 102"/>
                <a:gd name="T40" fmla="*/ 2147483647 w 99"/>
                <a:gd name="T41" fmla="*/ 1479978931 h 102"/>
                <a:gd name="T42" fmla="*/ 2147483647 w 99"/>
                <a:gd name="T43" fmla="*/ 1618726491 h 102"/>
                <a:gd name="T44" fmla="*/ 2147483647 w 99"/>
                <a:gd name="T45" fmla="*/ 1294979917 h 102"/>
                <a:gd name="T46" fmla="*/ 2053959801 w 99"/>
                <a:gd name="T47" fmla="*/ 1757474050 h 102"/>
                <a:gd name="T48" fmla="*/ 2147483647 w 99"/>
                <a:gd name="T49" fmla="*/ 2147483647 h 102"/>
                <a:gd name="T50" fmla="*/ 2147483647 w 99"/>
                <a:gd name="T51" fmla="*/ 2147483647 h 102"/>
                <a:gd name="T52" fmla="*/ 2147483647 w 99"/>
                <a:gd name="T53" fmla="*/ 2034969595 h 102"/>
                <a:gd name="T54" fmla="*/ 2147483647 w 99"/>
                <a:gd name="T55" fmla="*/ 2127472502 h 102"/>
                <a:gd name="T56" fmla="*/ 2147483647 w 99"/>
                <a:gd name="T57" fmla="*/ 2147483647 h 102"/>
                <a:gd name="T58" fmla="*/ 2147483647 w 99"/>
                <a:gd name="T59" fmla="*/ 2147483647 h 102"/>
                <a:gd name="T60" fmla="*/ 2147483647 w 99"/>
                <a:gd name="T61" fmla="*/ 2147483647 h 102"/>
                <a:gd name="T62" fmla="*/ 2147483647 w 99"/>
                <a:gd name="T63" fmla="*/ 2147483647 h 102"/>
                <a:gd name="T64" fmla="*/ 1493789373 w 99"/>
                <a:gd name="T65" fmla="*/ 2147483647 h 10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99"/>
                <a:gd name="T100" fmla="*/ 0 h 102"/>
                <a:gd name="T101" fmla="*/ 99 w 99"/>
                <a:gd name="T102" fmla="*/ 102 h 102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99" h="102">
                  <a:moveTo>
                    <a:pt x="32" y="90"/>
                  </a:moveTo>
                  <a:cubicBezTo>
                    <a:pt x="23" y="93"/>
                    <a:pt x="30" y="101"/>
                    <a:pt x="27" y="102"/>
                  </a:cubicBezTo>
                  <a:cubicBezTo>
                    <a:pt x="26" y="102"/>
                    <a:pt x="26" y="102"/>
                    <a:pt x="25" y="101"/>
                  </a:cubicBezTo>
                  <a:cubicBezTo>
                    <a:pt x="23" y="95"/>
                    <a:pt x="22" y="90"/>
                    <a:pt x="20" y="86"/>
                  </a:cubicBezTo>
                  <a:cubicBezTo>
                    <a:pt x="19" y="81"/>
                    <a:pt x="17" y="76"/>
                    <a:pt x="15" y="71"/>
                  </a:cubicBezTo>
                  <a:cubicBezTo>
                    <a:pt x="15" y="69"/>
                    <a:pt x="15" y="68"/>
                    <a:pt x="16" y="68"/>
                  </a:cubicBezTo>
                  <a:cubicBezTo>
                    <a:pt x="19" y="67"/>
                    <a:pt x="18" y="78"/>
                    <a:pt x="26" y="75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8" y="50"/>
                    <a:pt x="16" y="57"/>
                    <a:pt x="13" y="58"/>
                  </a:cubicBezTo>
                  <a:cubicBezTo>
                    <a:pt x="12" y="59"/>
                    <a:pt x="11" y="58"/>
                    <a:pt x="10" y="57"/>
                  </a:cubicBezTo>
                  <a:cubicBezTo>
                    <a:pt x="9" y="51"/>
                    <a:pt x="7" y="46"/>
                    <a:pt x="6" y="42"/>
                  </a:cubicBezTo>
                  <a:cubicBezTo>
                    <a:pt x="4" y="37"/>
                    <a:pt x="2" y="32"/>
                    <a:pt x="0" y="27"/>
                  </a:cubicBezTo>
                  <a:cubicBezTo>
                    <a:pt x="0" y="25"/>
                    <a:pt x="0" y="25"/>
                    <a:pt x="1" y="24"/>
                  </a:cubicBezTo>
                  <a:cubicBezTo>
                    <a:pt x="4" y="23"/>
                    <a:pt x="3" y="34"/>
                    <a:pt x="12" y="31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76" y="9"/>
                    <a:pt x="68" y="2"/>
                    <a:pt x="71" y="1"/>
                  </a:cubicBezTo>
                  <a:cubicBezTo>
                    <a:pt x="72" y="0"/>
                    <a:pt x="73" y="1"/>
                    <a:pt x="74" y="2"/>
                  </a:cubicBezTo>
                  <a:cubicBezTo>
                    <a:pt x="75" y="8"/>
                    <a:pt x="77" y="13"/>
                    <a:pt x="78" y="17"/>
                  </a:cubicBezTo>
                  <a:cubicBezTo>
                    <a:pt x="80" y="22"/>
                    <a:pt x="82" y="27"/>
                    <a:pt x="84" y="32"/>
                  </a:cubicBezTo>
                  <a:cubicBezTo>
                    <a:pt x="84" y="34"/>
                    <a:pt x="84" y="34"/>
                    <a:pt x="83" y="35"/>
                  </a:cubicBezTo>
                  <a:cubicBezTo>
                    <a:pt x="80" y="36"/>
                    <a:pt x="81" y="25"/>
                    <a:pt x="72" y="28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54" y="66"/>
                    <a:pt x="54" y="66"/>
                    <a:pt x="54" y="6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90" y="53"/>
                    <a:pt x="83" y="45"/>
                    <a:pt x="86" y="44"/>
                  </a:cubicBezTo>
                  <a:cubicBezTo>
                    <a:pt x="87" y="44"/>
                    <a:pt x="88" y="44"/>
                    <a:pt x="88" y="46"/>
                  </a:cubicBezTo>
                  <a:cubicBezTo>
                    <a:pt x="90" y="52"/>
                    <a:pt x="92" y="57"/>
                    <a:pt x="93" y="61"/>
                  </a:cubicBezTo>
                  <a:cubicBezTo>
                    <a:pt x="95" y="65"/>
                    <a:pt x="97" y="70"/>
                    <a:pt x="98" y="76"/>
                  </a:cubicBezTo>
                  <a:cubicBezTo>
                    <a:pt x="99" y="78"/>
                    <a:pt x="99" y="78"/>
                    <a:pt x="98" y="79"/>
                  </a:cubicBezTo>
                  <a:cubicBezTo>
                    <a:pt x="95" y="80"/>
                    <a:pt x="96" y="69"/>
                    <a:pt x="87" y="72"/>
                  </a:cubicBezTo>
                  <a:lnTo>
                    <a:pt x="32" y="90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137EAB5D-F377-482E-8E90-E9DF3FDBC148}"/>
                </a:ext>
              </a:extLst>
            </p:cNvPr>
            <p:cNvSpPr/>
            <p:nvPr/>
          </p:nvSpPr>
          <p:spPr bwMode="auto">
            <a:xfrm>
              <a:off x="1822429" y="2238426"/>
              <a:ext cx="546878" cy="483555"/>
            </a:xfrm>
            <a:custGeom>
              <a:avLst/>
              <a:gdLst>
                <a:gd name="T0" fmla="*/ 560768701 w 80"/>
                <a:gd name="T1" fmla="*/ 2147483647 h 71"/>
                <a:gd name="T2" fmla="*/ 186922883 w 80"/>
                <a:gd name="T3" fmla="*/ 2147483647 h 71"/>
                <a:gd name="T4" fmla="*/ 140192175 w 80"/>
                <a:gd name="T5" fmla="*/ 2147483647 h 71"/>
                <a:gd name="T6" fmla="*/ 93461441 w 80"/>
                <a:gd name="T7" fmla="*/ 2147483647 h 71"/>
                <a:gd name="T8" fmla="*/ 0 w 80"/>
                <a:gd name="T9" fmla="*/ 556619453 h 71"/>
                <a:gd name="T10" fmla="*/ 981338444 w 80"/>
                <a:gd name="T11" fmla="*/ 278309727 h 71"/>
                <a:gd name="T12" fmla="*/ 1121530566 w 80"/>
                <a:gd name="T13" fmla="*/ 231922520 h 71"/>
                <a:gd name="T14" fmla="*/ 1168261273 w 80"/>
                <a:gd name="T15" fmla="*/ 278309727 h 71"/>
                <a:gd name="T16" fmla="*/ 747691530 w 80"/>
                <a:gd name="T17" fmla="*/ 556619453 h 71"/>
                <a:gd name="T18" fmla="*/ 186922883 w 80"/>
                <a:gd name="T19" fmla="*/ 1809006571 h 71"/>
                <a:gd name="T20" fmla="*/ 186922883 w 80"/>
                <a:gd name="T21" fmla="*/ 2087309381 h 71"/>
                <a:gd name="T22" fmla="*/ 1729029760 w 80"/>
                <a:gd name="T23" fmla="*/ 1994541778 h 71"/>
                <a:gd name="T24" fmla="*/ 1729029760 w 80"/>
                <a:gd name="T25" fmla="*/ 1855386968 h 71"/>
                <a:gd name="T26" fmla="*/ 1028069151 w 80"/>
                <a:gd name="T27" fmla="*/ 1252386905 h 71"/>
                <a:gd name="T28" fmla="*/ 887883652 w 80"/>
                <a:gd name="T29" fmla="*/ 1159619302 h 71"/>
                <a:gd name="T30" fmla="*/ 981338444 w 80"/>
                <a:gd name="T31" fmla="*/ 1113232095 h 71"/>
                <a:gd name="T32" fmla="*/ 2147483647 w 80"/>
                <a:gd name="T33" fmla="*/ 1020464492 h 71"/>
                <a:gd name="T34" fmla="*/ 2147483647 w 80"/>
                <a:gd name="T35" fmla="*/ 1113232095 h 71"/>
                <a:gd name="T36" fmla="*/ 2147483647 w 80"/>
                <a:gd name="T37" fmla="*/ 1159619302 h 71"/>
                <a:gd name="T38" fmla="*/ 1822491602 w 80"/>
                <a:gd name="T39" fmla="*/ 1855386968 h 71"/>
                <a:gd name="T40" fmla="*/ 1869222309 w 80"/>
                <a:gd name="T41" fmla="*/ 1994541778 h 71"/>
                <a:gd name="T42" fmla="*/ 2147483647 w 80"/>
                <a:gd name="T43" fmla="*/ 1948161381 h 71"/>
                <a:gd name="T44" fmla="*/ 2147483647 w 80"/>
                <a:gd name="T45" fmla="*/ 1484309319 h 71"/>
                <a:gd name="T46" fmla="*/ 2147483647 w 80"/>
                <a:gd name="T47" fmla="*/ 92767630 h 71"/>
                <a:gd name="T48" fmla="*/ 2147483647 w 80"/>
                <a:gd name="T49" fmla="*/ 46387220 h 71"/>
                <a:gd name="T50" fmla="*/ 2147483647 w 80"/>
                <a:gd name="T51" fmla="*/ 0 h 71"/>
                <a:gd name="T52" fmla="*/ 2147483647 w 80"/>
                <a:gd name="T53" fmla="*/ 0 h 71"/>
                <a:gd name="T54" fmla="*/ 2147483647 w 80"/>
                <a:gd name="T55" fmla="*/ 185542070 h 71"/>
                <a:gd name="T56" fmla="*/ 2147483647 w 80"/>
                <a:gd name="T57" fmla="*/ 2147483647 h 71"/>
                <a:gd name="T58" fmla="*/ 2147483647 w 80"/>
                <a:gd name="T59" fmla="*/ 2147483647 h 71"/>
                <a:gd name="T60" fmla="*/ 2147483647 w 80"/>
                <a:gd name="T61" fmla="*/ 2147483647 h 71"/>
                <a:gd name="T62" fmla="*/ 2147483647 w 80"/>
                <a:gd name="T63" fmla="*/ 2147483647 h 71"/>
                <a:gd name="T64" fmla="*/ 560768701 w 80"/>
                <a:gd name="T65" fmla="*/ 2147483647 h 7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80"/>
                <a:gd name="T100" fmla="*/ 0 h 71"/>
                <a:gd name="T101" fmla="*/ 80 w 80"/>
                <a:gd name="T102" fmla="*/ 71 h 71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80" h="71">
                  <a:moveTo>
                    <a:pt x="12" y="61"/>
                  </a:moveTo>
                  <a:cubicBezTo>
                    <a:pt x="3" y="61"/>
                    <a:pt x="8" y="71"/>
                    <a:pt x="4" y="71"/>
                  </a:cubicBezTo>
                  <a:cubicBezTo>
                    <a:pt x="3" y="71"/>
                    <a:pt x="3" y="71"/>
                    <a:pt x="3" y="69"/>
                  </a:cubicBezTo>
                  <a:cubicBezTo>
                    <a:pt x="2" y="63"/>
                    <a:pt x="2" y="58"/>
                    <a:pt x="2" y="53"/>
                  </a:cubicBezTo>
                  <a:cubicBezTo>
                    <a:pt x="2" y="39"/>
                    <a:pt x="1" y="26"/>
                    <a:pt x="0" y="12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5"/>
                    <a:pt x="24" y="5"/>
                    <a:pt x="24" y="5"/>
                  </a:cubicBezTo>
                  <a:cubicBezTo>
                    <a:pt x="25" y="5"/>
                    <a:pt x="25" y="5"/>
                    <a:pt x="25" y="6"/>
                  </a:cubicBezTo>
                  <a:cubicBezTo>
                    <a:pt x="25" y="7"/>
                    <a:pt x="23" y="7"/>
                    <a:pt x="16" y="12"/>
                  </a:cubicBezTo>
                  <a:cubicBezTo>
                    <a:pt x="8" y="17"/>
                    <a:pt x="3" y="25"/>
                    <a:pt x="4" y="39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6" y="32"/>
                    <a:pt x="30" y="27"/>
                    <a:pt x="22" y="27"/>
                  </a:cubicBezTo>
                  <a:cubicBezTo>
                    <a:pt x="20" y="27"/>
                    <a:pt x="19" y="27"/>
                    <a:pt x="19" y="25"/>
                  </a:cubicBezTo>
                  <a:cubicBezTo>
                    <a:pt x="19" y="25"/>
                    <a:pt x="20" y="24"/>
                    <a:pt x="21" y="24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6" y="22"/>
                    <a:pt x="57" y="23"/>
                    <a:pt x="57" y="24"/>
                  </a:cubicBezTo>
                  <a:cubicBezTo>
                    <a:pt x="57" y="25"/>
                    <a:pt x="56" y="25"/>
                    <a:pt x="54" y="25"/>
                  </a:cubicBezTo>
                  <a:cubicBezTo>
                    <a:pt x="44" y="26"/>
                    <a:pt x="39" y="32"/>
                    <a:pt x="39" y="40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73" y="41"/>
                    <a:pt x="76" y="39"/>
                    <a:pt x="76" y="32"/>
                  </a:cubicBezTo>
                  <a:cubicBezTo>
                    <a:pt x="75" y="14"/>
                    <a:pt x="62" y="5"/>
                    <a:pt x="50" y="2"/>
                  </a:cubicBezTo>
                  <a:cubicBezTo>
                    <a:pt x="48" y="2"/>
                    <a:pt x="47" y="2"/>
                    <a:pt x="47" y="1"/>
                  </a:cubicBezTo>
                  <a:cubicBezTo>
                    <a:pt x="47" y="0"/>
                    <a:pt x="48" y="0"/>
                    <a:pt x="48" y="0"/>
                  </a:cubicBezTo>
                  <a:cubicBezTo>
                    <a:pt x="49" y="0"/>
                    <a:pt x="50" y="0"/>
                    <a:pt x="52" y="0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19"/>
                    <a:pt x="78" y="34"/>
                    <a:pt x="79" y="49"/>
                  </a:cubicBezTo>
                  <a:cubicBezTo>
                    <a:pt x="79" y="54"/>
                    <a:pt x="80" y="59"/>
                    <a:pt x="80" y="65"/>
                  </a:cubicBezTo>
                  <a:cubicBezTo>
                    <a:pt x="80" y="67"/>
                    <a:pt x="79" y="67"/>
                    <a:pt x="78" y="67"/>
                  </a:cubicBezTo>
                  <a:cubicBezTo>
                    <a:pt x="75" y="68"/>
                    <a:pt x="79" y="58"/>
                    <a:pt x="70" y="58"/>
                  </a:cubicBezTo>
                  <a:lnTo>
                    <a:pt x="12" y="61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090D6D75-ECED-438E-AD4C-08CB2D3F0B35}"/>
                </a:ext>
              </a:extLst>
            </p:cNvPr>
            <p:cNvSpPr/>
            <p:nvPr/>
          </p:nvSpPr>
          <p:spPr bwMode="auto">
            <a:xfrm>
              <a:off x="1831063" y="1481433"/>
              <a:ext cx="633227" cy="662010"/>
            </a:xfrm>
            <a:custGeom>
              <a:avLst/>
              <a:gdLst>
                <a:gd name="T0" fmla="*/ 2147483647 w 93"/>
                <a:gd name="T1" fmla="*/ 2147483647 h 97"/>
                <a:gd name="T2" fmla="*/ 2147483647 w 93"/>
                <a:gd name="T3" fmla="*/ 2147483647 h 97"/>
                <a:gd name="T4" fmla="*/ 2147483647 w 93"/>
                <a:gd name="T5" fmla="*/ 2147483647 h 97"/>
                <a:gd name="T6" fmla="*/ 2147483647 w 93"/>
                <a:gd name="T7" fmla="*/ 2147483647 h 97"/>
                <a:gd name="T8" fmla="*/ 2147483647 w 93"/>
                <a:gd name="T9" fmla="*/ 2147483647 h 97"/>
                <a:gd name="T10" fmla="*/ 2147483647 w 93"/>
                <a:gd name="T11" fmla="*/ 2147483647 h 97"/>
                <a:gd name="T12" fmla="*/ 2147483647 w 93"/>
                <a:gd name="T13" fmla="*/ 2147483647 h 97"/>
                <a:gd name="T14" fmla="*/ 2147483647 w 93"/>
                <a:gd name="T15" fmla="*/ 2147483647 h 97"/>
                <a:gd name="T16" fmla="*/ 2147483647 w 93"/>
                <a:gd name="T17" fmla="*/ 2147483647 h 97"/>
                <a:gd name="T18" fmla="*/ 602695941 w 93"/>
                <a:gd name="T19" fmla="*/ 2147483647 h 97"/>
                <a:gd name="T20" fmla="*/ 139085254 w 93"/>
                <a:gd name="T21" fmla="*/ 2147483647 h 97"/>
                <a:gd name="T22" fmla="*/ 46361747 w 93"/>
                <a:gd name="T23" fmla="*/ 2147483647 h 97"/>
                <a:gd name="T24" fmla="*/ 46361747 w 93"/>
                <a:gd name="T25" fmla="*/ 2147483647 h 97"/>
                <a:gd name="T26" fmla="*/ 139085254 w 93"/>
                <a:gd name="T27" fmla="*/ 2147483647 h 97"/>
                <a:gd name="T28" fmla="*/ 278163699 w 93"/>
                <a:gd name="T29" fmla="*/ 2147483647 h 97"/>
                <a:gd name="T30" fmla="*/ 2147483647 w 93"/>
                <a:gd name="T31" fmla="*/ 1211041555 h 97"/>
                <a:gd name="T32" fmla="*/ 2147483647 w 93"/>
                <a:gd name="T33" fmla="*/ 1211041555 h 97"/>
                <a:gd name="T34" fmla="*/ 1483555475 w 93"/>
                <a:gd name="T35" fmla="*/ 884991282 h 97"/>
                <a:gd name="T36" fmla="*/ 741774333 w 93"/>
                <a:gd name="T37" fmla="*/ 1071302891 h 97"/>
                <a:gd name="T38" fmla="*/ 602695941 w 93"/>
                <a:gd name="T39" fmla="*/ 1304200665 h 97"/>
                <a:gd name="T40" fmla="*/ 556334208 w 93"/>
                <a:gd name="T41" fmla="*/ 1211041555 h 97"/>
                <a:gd name="T42" fmla="*/ 695412600 w 93"/>
                <a:gd name="T43" fmla="*/ 652100333 h 97"/>
                <a:gd name="T44" fmla="*/ 834497800 w 93"/>
                <a:gd name="T45" fmla="*/ 46579568 h 97"/>
                <a:gd name="T46" fmla="*/ 880859534 w 93"/>
                <a:gd name="T47" fmla="*/ 0 h 97"/>
                <a:gd name="T48" fmla="*/ 927221480 w 93"/>
                <a:gd name="T49" fmla="*/ 279470611 h 97"/>
                <a:gd name="T50" fmla="*/ 1483555475 w 93"/>
                <a:gd name="T51" fmla="*/ 745259443 h 97"/>
                <a:gd name="T52" fmla="*/ 2147483647 w 93"/>
                <a:gd name="T53" fmla="*/ 1350780220 h 97"/>
                <a:gd name="T54" fmla="*/ 2147483647 w 93"/>
                <a:gd name="T55" fmla="*/ 1443932505 h 97"/>
                <a:gd name="T56" fmla="*/ 2147483647 w 93"/>
                <a:gd name="T57" fmla="*/ 1537091615 h 97"/>
                <a:gd name="T58" fmla="*/ 788136067 w 93"/>
                <a:gd name="T59" fmla="*/ 2147483647 h 97"/>
                <a:gd name="T60" fmla="*/ 788136067 w 93"/>
                <a:gd name="T61" fmla="*/ 2147483647 h 97"/>
                <a:gd name="T62" fmla="*/ 2147483647 w 93"/>
                <a:gd name="T63" fmla="*/ 2147483647 h 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93"/>
                <a:gd name="T97" fmla="*/ 0 h 97"/>
                <a:gd name="T98" fmla="*/ 93 w 93"/>
                <a:gd name="T99" fmla="*/ 97 h 97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93" h="97">
                  <a:moveTo>
                    <a:pt x="62" y="78"/>
                  </a:moveTo>
                  <a:cubicBezTo>
                    <a:pt x="71" y="80"/>
                    <a:pt x="75" y="77"/>
                    <a:pt x="77" y="74"/>
                  </a:cubicBezTo>
                  <a:cubicBezTo>
                    <a:pt x="79" y="71"/>
                    <a:pt x="79" y="68"/>
                    <a:pt x="81" y="69"/>
                  </a:cubicBezTo>
                  <a:cubicBezTo>
                    <a:pt x="81" y="69"/>
                    <a:pt x="82" y="69"/>
                    <a:pt x="81" y="70"/>
                  </a:cubicBezTo>
                  <a:cubicBezTo>
                    <a:pt x="81" y="74"/>
                    <a:pt x="79" y="78"/>
                    <a:pt x="79" y="83"/>
                  </a:cubicBezTo>
                  <a:cubicBezTo>
                    <a:pt x="78" y="87"/>
                    <a:pt x="77" y="92"/>
                    <a:pt x="76" y="96"/>
                  </a:cubicBezTo>
                  <a:cubicBezTo>
                    <a:pt x="76" y="97"/>
                    <a:pt x="75" y="97"/>
                    <a:pt x="74" y="97"/>
                  </a:cubicBezTo>
                  <a:cubicBezTo>
                    <a:pt x="73" y="96"/>
                    <a:pt x="74" y="94"/>
                    <a:pt x="74" y="90"/>
                  </a:cubicBezTo>
                  <a:cubicBezTo>
                    <a:pt x="73" y="87"/>
                    <a:pt x="70" y="82"/>
                    <a:pt x="61" y="8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7" y="72"/>
                    <a:pt x="5" y="75"/>
                    <a:pt x="3" y="79"/>
                  </a:cubicBezTo>
                  <a:cubicBezTo>
                    <a:pt x="3" y="80"/>
                    <a:pt x="3" y="81"/>
                    <a:pt x="1" y="81"/>
                  </a:cubicBezTo>
                  <a:cubicBezTo>
                    <a:pt x="1" y="81"/>
                    <a:pt x="0" y="80"/>
                    <a:pt x="1" y="79"/>
                  </a:cubicBezTo>
                  <a:cubicBezTo>
                    <a:pt x="1" y="75"/>
                    <a:pt x="2" y="71"/>
                    <a:pt x="3" y="67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5" y="26"/>
                    <a:pt x="65" y="26"/>
                    <a:pt x="65" y="26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23" y="17"/>
                    <a:pt x="19" y="20"/>
                    <a:pt x="16" y="23"/>
                  </a:cubicBezTo>
                  <a:cubicBezTo>
                    <a:pt x="14" y="25"/>
                    <a:pt x="15" y="29"/>
                    <a:pt x="13" y="28"/>
                  </a:cubicBezTo>
                  <a:cubicBezTo>
                    <a:pt x="12" y="28"/>
                    <a:pt x="12" y="28"/>
                    <a:pt x="12" y="26"/>
                  </a:cubicBezTo>
                  <a:cubicBezTo>
                    <a:pt x="13" y="23"/>
                    <a:pt x="14" y="18"/>
                    <a:pt x="15" y="14"/>
                  </a:cubicBezTo>
                  <a:cubicBezTo>
                    <a:pt x="16" y="9"/>
                    <a:pt x="17" y="5"/>
                    <a:pt x="18" y="1"/>
                  </a:cubicBezTo>
                  <a:cubicBezTo>
                    <a:pt x="18" y="0"/>
                    <a:pt x="19" y="0"/>
                    <a:pt x="19" y="0"/>
                  </a:cubicBezTo>
                  <a:cubicBezTo>
                    <a:pt x="21" y="0"/>
                    <a:pt x="19" y="3"/>
                    <a:pt x="20" y="6"/>
                  </a:cubicBezTo>
                  <a:cubicBezTo>
                    <a:pt x="21" y="10"/>
                    <a:pt x="24" y="14"/>
                    <a:pt x="32" y="16"/>
                  </a:cubicBezTo>
                  <a:cubicBezTo>
                    <a:pt x="89" y="29"/>
                    <a:pt x="89" y="29"/>
                    <a:pt x="89" y="29"/>
                  </a:cubicBezTo>
                  <a:cubicBezTo>
                    <a:pt x="91" y="29"/>
                    <a:pt x="93" y="30"/>
                    <a:pt x="93" y="31"/>
                  </a:cubicBezTo>
                  <a:cubicBezTo>
                    <a:pt x="93" y="31"/>
                    <a:pt x="91" y="32"/>
                    <a:pt x="90" y="33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7" y="68"/>
                    <a:pt x="17" y="68"/>
                    <a:pt x="17" y="68"/>
                  </a:cubicBezTo>
                  <a:lnTo>
                    <a:pt x="62" y="78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F1B855DE-AB86-4675-AF61-A11588C2CF42}"/>
                </a:ext>
              </a:extLst>
            </p:cNvPr>
            <p:cNvSpPr/>
            <p:nvPr/>
          </p:nvSpPr>
          <p:spPr bwMode="auto">
            <a:xfrm>
              <a:off x="2026788" y="992122"/>
              <a:ext cx="607323" cy="604444"/>
            </a:xfrm>
            <a:custGeom>
              <a:avLst/>
              <a:gdLst>
                <a:gd name="T0" fmla="*/ 2147483647 w 89"/>
                <a:gd name="T1" fmla="*/ 2147483647 h 89"/>
                <a:gd name="T2" fmla="*/ 2147483647 w 89"/>
                <a:gd name="T3" fmla="*/ 1522112142 h 89"/>
                <a:gd name="T4" fmla="*/ 2147483647 w 89"/>
                <a:gd name="T5" fmla="*/ 968618207 h 89"/>
                <a:gd name="T6" fmla="*/ 2147483647 w 89"/>
                <a:gd name="T7" fmla="*/ 968618207 h 89"/>
                <a:gd name="T8" fmla="*/ 2147483647 w 89"/>
                <a:gd name="T9" fmla="*/ 1060867196 h 89"/>
                <a:gd name="T10" fmla="*/ 2147483647 w 89"/>
                <a:gd name="T11" fmla="*/ 1752731219 h 89"/>
                <a:gd name="T12" fmla="*/ 2147483647 w 89"/>
                <a:gd name="T13" fmla="*/ 2147483647 h 89"/>
                <a:gd name="T14" fmla="*/ 2147483647 w 89"/>
                <a:gd name="T15" fmla="*/ 2147483647 h 89"/>
                <a:gd name="T16" fmla="*/ 2147483647 w 89"/>
                <a:gd name="T17" fmla="*/ 2147483647 h 89"/>
                <a:gd name="T18" fmla="*/ 2147483647 w 89"/>
                <a:gd name="T19" fmla="*/ 2147483647 h 89"/>
                <a:gd name="T20" fmla="*/ 745041978 w 89"/>
                <a:gd name="T21" fmla="*/ 830241115 h 89"/>
                <a:gd name="T22" fmla="*/ 605344088 w 89"/>
                <a:gd name="T23" fmla="*/ 1106988295 h 89"/>
                <a:gd name="T24" fmla="*/ 651910051 w 89"/>
                <a:gd name="T25" fmla="*/ 2147483647 h 89"/>
                <a:gd name="T26" fmla="*/ 977865184 w 89"/>
                <a:gd name="T27" fmla="*/ 2147483647 h 89"/>
                <a:gd name="T28" fmla="*/ 884733044 w 89"/>
                <a:gd name="T29" fmla="*/ 2147483647 h 89"/>
                <a:gd name="T30" fmla="*/ 791607941 w 89"/>
                <a:gd name="T31" fmla="*/ 2147483647 h 89"/>
                <a:gd name="T32" fmla="*/ 0 w 89"/>
                <a:gd name="T33" fmla="*/ 2147483647 h 89"/>
                <a:gd name="T34" fmla="*/ 512212161 w 89"/>
                <a:gd name="T35" fmla="*/ 1106988295 h 89"/>
                <a:gd name="T36" fmla="*/ 977865184 w 89"/>
                <a:gd name="T37" fmla="*/ 46127904 h 89"/>
                <a:gd name="T38" fmla="*/ 1070997110 w 89"/>
                <a:gd name="T39" fmla="*/ 0 h 89"/>
                <a:gd name="T40" fmla="*/ 1164122213 w 89"/>
                <a:gd name="T41" fmla="*/ 138376933 h 89"/>
                <a:gd name="T42" fmla="*/ 2147483647 w 89"/>
                <a:gd name="T43" fmla="*/ 2147483647 h 89"/>
                <a:gd name="T44" fmla="*/ 2147483647 w 89"/>
                <a:gd name="T45" fmla="*/ 2147483647 h 8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89"/>
                <a:gd name="T70" fmla="*/ 0 h 89"/>
                <a:gd name="T71" fmla="*/ 89 w 89"/>
                <a:gd name="T72" fmla="*/ 89 h 89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89" h="89">
                  <a:moveTo>
                    <a:pt x="75" y="62"/>
                  </a:moveTo>
                  <a:cubicBezTo>
                    <a:pt x="80" y="50"/>
                    <a:pt x="78" y="40"/>
                    <a:pt x="74" y="33"/>
                  </a:cubicBezTo>
                  <a:cubicBezTo>
                    <a:pt x="70" y="25"/>
                    <a:pt x="64" y="23"/>
                    <a:pt x="64" y="21"/>
                  </a:cubicBezTo>
                  <a:cubicBezTo>
                    <a:pt x="65" y="21"/>
                    <a:pt x="65" y="20"/>
                    <a:pt x="66" y="21"/>
                  </a:cubicBezTo>
                  <a:cubicBezTo>
                    <a:pt x="67" y="21"/>
                    <a:pt x="68" y="22"/>
                    <a:pt x="70" y="23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85" y="46"/>
                    <a:pt x="81" y="54"/>
                    <a:pt x="77" y="62"/>
                  </a:cubicBezTo>
                  <a:cubicBezTo>
                    <a:pt x="73" y="71"/>
                    <a:pt x="70" y="79"/>
                    <a:pt x="66" y="88"/>
                  </a:cubicBezTo>
                  <a:cubicBezTo>
                    <a:pt x="65" y="89"/>
                    <a:pt x="65" y="89"/>
                    <a:pt x="64" y="89"/>
                  </a:cubicBezTo>
                  <a:cubicBezTo>
                    <a:pt x="64" y="88"/>
                    <a:pt x="63" y="88"/>
                    <a:pt x="62" y="86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8" y="36"/>
                    <a:pt x="9" y="45"/>
                    <a:pt x="14" y="53"/>
                  </a:cubicBezTo>
                  <a:cubicBezTo>
                    <a:pt x="20" y="61"/>
                    <a:pt x="21" y="61"/>
                    <a:pt x="21" y="62"/>
                  </a:cubicBezTo>
                  <a:cubicBezTo>
                    <a:pt x="20" y="63"/>
                    <a:pt x="20" y="63"/>
                    <a:pt x="19" y="63"/>
                  </a:cubicBezTo>
                  <a:cubicBezTo>
                    <a:pt x="19" y="63"/>
                    <a:pt x="18" y="62"/>
                    <a:pt x="17" y="61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3" y="39"/>
                    <a:pt x="7" y="32"/>
                    <a:pt x="11" y="24"/>
                  </a:cubicBezTo>
                  <a:cubicBezTo>
                    <a:pt x="14" y="17"/>
                    <a:pt x="17" y="9"/>
                    <a:pt x="21" y="1"/>
                  </a:cubicBezTo>
                  <a:cubicBezTo>
                    <a:pt x="22" y="0"/>
                    <a:pt x="22" y="0"/>
                    <a:pt x="23" y="0"/>
                  </a:cubicBezTo>
                  <a:cubicBezTo>
                    <a:pt x="23" y="0"/>
                    <a:pt x="24" y="2"/>
                    <a:pt x="25" y="3"/>
                  </a:cubicBezTo>
                  <a:cubicBezTo>
                    <a:pt x="71" y="70"/>
                    <a:pt x="71" y="70"/>
                    <a:pt x="71" y="70"/>
                  </a:cubicBezTo>
                  <a:lnTo>
                    <a:pt x="75" y="62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9BDBA5D6-931A-4ACB-8C2B-270CFA47B552}"/>
                </a:ext>
              </a:extLst>
            </p:cNvPr>
            <p:cNvSpPr/>
            <p:nvPr/>
          </p:nvSpPr>
          <p:spPr bwMode="auto">
            <a:xfrm>
              <a:off x="2259931" y="404947"/>
              <a:ext cx="756995" cy="762750"/>
            </a:xfrm>
            <a:custGeom>
              <a:avLst/>
              <a:gdLst>
                <a:gd name="T0" fmla="*/ 604620819 w 111"/>
                <a:gd name="T1" fmla="*/ 2147483647 h 112"/>
                <a:gd name="T2" fmla="*/ 46510864 w 111"/>
                <a:gd name="T3" fmla="*/ 2147483647 h 112"/>
                <a:gd name="T4" fmla="*/ 93021729 w 111"/>
                <a:gd name="T5" fmla="*/ 2147483647 h 112"/>
                <a:gd name="T6" fmla="*/ 558109968 w 111"/>
                <a:gd name="T7" fmla="*/ 2147483647 h 112"/>
                <a:gd name="T8" fmla="*/ 976694202 w 111"/>
                <a:gd name="T9" fmla="*/ 1716051253 h 112"/>
                <a:gd name="T10" fmla="*/ 1116226756 w 111"/>
                <a:gd name="T11" fmla="*/ 1669673341 h 112"/>
                <a:gd name="T12" fmla="*/ 1116226756 w 111"/>
                <a:gd name="T13" fmla="*/ 2147483647 h 112"/>
                <a:gd name="T14" fmla="*/ 2046410107 w 111"/>
                <a:gd name="T15" fmla="*/ 2147483647 h 112"/>
                <a:gd name="T16" fmla="*/ 2147483647 w 111"/>
                <a:gd name="T17" fmla="*/ 1947948046 h 112"/>
                <a:gd name="T18" fmla="*/ 1953395224 w 111"/>
                <a:gd name="T19" fmla="*/ 1205873796 h 112"/>
                <a:gd name="T20" fmla="*/ 1395278223 w 111"/>
                <a:gd name="T21" fmla="*/ 1345014340 h 112"/>
                <a:gd name="T22" fmla="*/ 1395278223 w 111"/>
                <a:gd name="T23" fmla="*/ 1205873796 h 112"/>
                <a:gd name="T24" fmla="*/ 1860373522 w 111"/>
                <a:gd name="T25" fmla="*/ 649318214 h 112"/>
                <a:gd name="T26" fmla="*/ 2147483647 w 111"/>
                <a:gd name="T27" fmla="*/ 46377925 h 112"/>
                <a:gd name="T28" fmla="*/ 2147483647 w 111"/>
                <a:gd name="T29" fmla="*/ 0 h 112"/>
                <a:gd name="T30" fmla="*/ 2147483647 w 111"/>
                <a:gd name="T31" fmla="*/ 602933493 h 112"/>
                <a:gd name="T32" fmla="*/ 2147483647 w 111"/>
                <a:gd name="T33" fmla="*/ 2147483647 h 112"/>
                <a:gd name="T34" fmla="*/ 2147483647 w 111"/>
                <a:gd name="T35" fmla="*/ 2147483647 h 112"/>
                <a:gd name="T36" fmla="*/ 2147483647 w 111"/>
                <a:gd name="T37" fmla="*/ 2147483647 h 112"/>
                <a:gd name="T38" fmla="*/ 2147483647 w 111"/>
                <a:gd name="T39" fmla="*/ 2147483647 h 112"/>
                <a:gd name="T40" fmla="*/ 2147483647 w 111"/>
                <a:gd name="T41" fmla="*/ 2147483647 h 112"/>
                <a:gd name="T42" fmla="*/ 2147483647 w 111"/>
                <a:gd name="T43" fmla="*/ 2147483647 h 112"/>
                <a:gd name="T44" fmla="*/ 2147483647 w 111"/>
                <a:gd name="T45" fmla="*/ 2147483647 h 112"/>
                <a:gd name="T46" fmla="*/ 2147483647 w 111"/>
                <a:gd name="T47" fmla="*/ 2040710679 h 112"/>
                <a:gd name="T48" fmla="*/ 2139431809 w 111"/>
                <a:gd name="T49" fmla="*/ 2147483647 h 112"/>
                <a:gd name="T50" fmla="*/ 2147483647 w 111"/>
                <a:gd name="T51" fmla="*/ 2147483647 h 112"/>
                <a:gd name="T52" fmla="*/ 2147483647 w 111"/>
                <a:gd name="T53" fmla="*/ 2147483647 h 112"/>
                <a:gd name="T54" fmla="*/ 2147483647 w 111"/>
                <a:gd name="T55" fmla="*/ 2147483647 h 112"/>
                <a:gd name="T56" fmla="*/ 2147483647 w 111"/>
                <a:gd name="T57" fmla="*/ 2147483647 h 112"/>
                <a:gd name="T58" fmla="*/ 2147483647 w 111"/>
                <a:gd name="T59" fmla="*/ 2147483647 h 112"/>
                <a:gd name="T60" fmla="*/ 2147483647 w 111"/>
                <a:gd name="T61" fmla="*/ 2147483647 h 112"/>
                <a:gd name="T62" fmla="*/ 2147483647 w 111"/>
                <a:gd name="T63" fmla="*/ 2147483647 h 112"/>
                <a:gd name="T64" fmla="*/ 604620819 w 111"/>
                <a:gd name="T65" fmla="*/ 2147483647 h 11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111"/>
                <a:gd name="T100" fmla="*/ 0 h 112"/>
                <a:gd name="T101" fmla="*/ 111 w 111"/>
                <a:gd name="T102" fmla="*/ 112 h 112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111" h="112">
                  <a:moveTo>
                    <a:pt x="13" y="62"/>
                  </a:moveTo>
                  <a:cubicBezTo>
                    <a:pt x="6" y="56"/>
                    <a:pt x="4" y="67"/>
                    <a:pt x="1" y="65"/>
                  </a:cubicBezTo>
                  <a:cubicBezTo>
                    <a:pt x="1" y="64"/>
                    <a:pt x="0" y="63"/>
                    <a:pt x="2" y="62"/>
                  </a:cubicBezTo>
                  <a:cubicBezTo>
                    <a:pt x="5" y="57"/>
                    <a:pt x="9" y="53"/>
                    <a:pt x="12" y="50"/>
                  </a:cubicBezTo>
                  <a:cubicBezTo>
                    <a:pt x="14" y="46"/>
                    <a:pt x="18" y="42"/>
                    <a:pt x="21" y="37"/>
                  </a:cubicBezTo>
                  <a:cubicBezTo>
                    <a:pt x="22" y="36"/>
                    <a:pt x="23" y="36"/>
                    <a:pt x="24" y="36"/>
                  </a:cubicBezTo>
                  <a:cubicBezTo>
                    <a:pt x="26" y="38"/>
                    <a:pt x="17" y="43"/>
                    <a:pt x="24" y="49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35" y="20"/>
                    <a:pt x="33" y="31"/>
                    <a:pt x="30" y="29"/>
                  </a:cubicBezTo>
                  <a:cubicBezTo>
                    <a:pt x="29" y="28"/>
                    <a:pt x="29" y="27"/>
                    <a:pt x="30" y="26"/>
                  </a:cubicBezTo>
                  <a:cubicBezTo>
                    <a:pt x="34" y="21"/>
                    <a:pt x="38" y="17"/>
                    <a:pt x="40" y="14"/>
                  </a:cubicBezTo>
                  <a:cubicBezTo>
                    <a:pt x="43" y="10"/>
                    <a:pt x="46" y="6"/>
                    <a:pt x="50" y="1"/>
                  </a:cubicBezTo>
                  <a:cubicBezTo>
                    <a:pt x="51" y="0"/>
                    <a:pt x="52" y="0"/>
                    <a:pt x="53" y="0"/>
                  </a:cubicBezTo>
                  <a:cubicBezTo>
                    <a:pt x="55" y="2"/>
                    <a:pt x="46" y="7"/>
                    <a:pt x="53" y="13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105" y="55"/>
                    <a:pt x="108" y="45"/>
                    <a:pt x="111" y="47"/>
                  </a:cubicBezTo>
                  <a:cubicBezTo>
                    <a:pt x="111" y="47"/>
                    <a:pt x="111" y="48"/>
                    <a:pt x="110" y="50"/>
                  </a:cubicBezTo>
                  <a:cubicBezTo>
                    <a:pt x="107" y="54"/>
                    <a:pt x="103" y="58"/>
                    <a:pt x="100" y="62"/>
                  </a:cubicBezTo>
                  <a:cubicBezTo>
                    <a:pt x="97" y="65"/>
                    <a:pt x="94" y="70"/>
                    <a:pt x="91" y="74"/>
                  </a:cubicBezTo>
                  <a:cubicBezTo>
                    <a:pt x="89" y="76"/>
                    <a:pt x="89" y="76"/>
                    <a:pt x="88" y="75"/>
                  </a:cubicBezTo>
                  <a:cubicBezTo>
                    <a:pt x="86" y="73"/>
                    <a:pt x="95" y="68"/>
                    <a:pt x="88" y="62"/>
                  </a:cubicBezTo>
                  <a:cubicBezTo>
                    <a:pt x="65" y="44"/>
                    <a:pt x="65" y="44"/>
                    <a:pt x="65" y="44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77" y="91"/>
                    <a:pt x="79" y="81"/>
                    <a:pt x="82" y="83"/>
                  </a:cubicBezTo>
                  <a:cubicBezTo>
                    <a:pt x="82" y="83"/>
                    <a:pt x="83" y="84"/>
                    <a:pt x="81" y="86"/>
                  </a:cubicBezTo>
                  <a:cubicBezTo>
                    <a:pt x="78" y="90"/>
                    <a:pt x="74" y="94"/>
                    <a:pt x="71" y="98"/>
                  </a:cubicBezTo>
                  <a:cubicBezTo>
                    <a:pt x="69" y="101"/>
                    <a:pt x="65" y="106"/>
                    <a:pt x="62" y="110"/>
                  </a:cubicBezTo>
                  <a:cubicBezTo>
                    <a:pt x="61" y="112"/>
                    <a:pt x="60" y="112"/>
                    <a:pt x="59" y="111"/>
                  </a:cubicBezTo>
                  <a:cubicBezTo>
                    <a:pt x="57" y="109"/>
                    <a:pt x="66" y="104"/>
                    <a:pt x="59" y="98"/>
                  </a:cubicBezTo>
                  <a:lnTo>
                    <a:pt x="13" y="62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FB96FAC0-4194-4918-B747-D3DCDF102111}"/>
                </a:ext>
              </a:extLst>
            </p:cNvPr>
            <p:cNvSpPr/>
            <p:nvPr/>
          </p:nvSpPr>
          <p:spPr bwMode="auto">
            <a:xfrm>
              <a:off x="2798173" y="1985"/>
              <a:ext cx="656253" cy="662010"/>
            </a:xfrm>
            <a:custGeom>
              <a:avLst/>
              <a:gdLst>
                <a:gd name="T0" fmla="*/ 607498891 w 96"/>
                <a:gd name="T1" fmla="*/ 1676823455 h 97"/>
                <a:gd name="T2" fmla="*/ 0 w 96"/>
                <a:gd name="T3" fmla="*/ 1676823455 h 97"/>
                <a:gd name="T4" fmla="*/ 46730681 w 96"/>
                <a:gd name="T5" fmla="*/ 1537091615 h 97"/>
                <a:gd name="T6" fmla="*/ 654229559 w 96"/>
                <a:gd name="T7" fmla="*/ 1117882446 h 97"/>
                <a:gd name="T8" fmla="*/ 2147483647 w 96"/>
                <a:gd name="T9" fmla="*/ 0 h 97"/>
                <a:gd name="T10" fmla="*/ 2147483647 w 96"/>
                <a:gd name="T11" fmla="*/ 652100333 h 97"/>
                <a:gd name="T12" fmla="*/ 2147483647 w 96"/>
                <a:gd name="T13" fmla="*/ 745259443 h 97"/>
                <a:gd name="T14" fmla="*/ 2147483647 w 96"/>
                <a:gd name="T15" fmla="*/ 838411728 h 97"/>
                <a:gd name="T16" fmla="*/ 2147483647 w 96"/>
                <a:gd name="T17" fmla="*/ 605520778 h 97"/>
                <a:gd name="T18" fmla="*/ 1261721614 w 96"/>
                <a:gd name="T19" fmla="*/ 838411728 h 97"/>
                <a:gd name="T20" fmla="*/ 1028068277 w 96"/>
                <a:gd name="T21" fmla="*/ 978150606 h 97"/>
                <a:gd name="T22" fmla="*/ 1915951387 w 96"/>
                <a:gd name="T23" fmla="*/ 2147483647 h 97"/>
                <a:gd name="T24" fmla="*/ 2009412722 w 96"/>
                <a:gd name="T25" fmla="*/ 2142612606 h 97"/>
                <a:gd name="T26" fmla="*/ 2147483647 w 96"/>
                <a:gd name="T27" fmla="*/ 1211041555 h 97"/>
                <a:gd name="T28" fmla="*/ 2147483647 w 96"/>
                <a:gd name="T29" fmla="*/ 1071302891 h 97"/>
                <a:gd name="T30" fmla="*/ 2147483647 w 96"/>
                <a:gd name="T31" fmla="*/ 1117882446 h 97"/>
                <a:gd name="T32" fmla="*/ 2147483647 w 96"/>
                <a:gd name="T33" fmla="*/ 2147483647 h 97"/>
                <a:gd name="T34" fmla="*/ 2147483647 w 96"/>
                <a:gd name="T35" fmla="*/ 2147483647 h 97"/>
                <a:gd name="T36" fmla="*/ 2147483647 w 96"/>
                <a:gd name="T37" fmla="*/ 2147483647 h 97"/>
                <a:gd name="T38" fmla="*/ 2102874057 w 96"/>
                <a:gd name="T39" fmla="*/ 2147483647 h 97"/>
                <a:gd name="T40" fmla="*/ 2009412722 w 96"/>
                <a:gd name="T41" fmla="*/ 2147483647 h 97"/>
                <a:gd name="T42" fmla="*/ 2147483647 w 96"/>
                <a:gd name="T43" fmla="*/ 2147483647 h 97"/>
                <a:gd name="T44" fmla="*/ 2147483647 w 96"/>
                <a:gd name="T45" fmla="*/ 2147483647 h 97"/>
                <a:gd name="T46" fmla="*/ 2147483647 w 96"/>
                <a:gd name="T47" fmla="*/ 1723403010 h 97"/>
                <a:gd name="T48" fmla="*/ 2147483647 w 96"/>
                <a:gd name="T49" fmla="*/ 1537091615 h 97"/>
                <a:gd name="T50" fmla="*/ 2147483647 w 96"/>
                <a:gd name="T51" fmla="*/ 1583671170 h 97"/>
                <a:gd name="T52" fmla="*/ 2147483647 w 96"/>
                <a:gd name="T53" fmla="*/ 1723403010 h 97"/>
                <a:gd name="T54" fmla="*/ 2147483647 w 96"/>
                <a:gd name="T55" fmla="*/ 2147483647 h 97"/>
                <a:gd name="T56" fmla="*/ 2147483647 w 96"/>
                <a:gd name="T57" fmla="*/ 2147483647 h 97"/>
                <a:gd name="T58" fmla="*/ 2147483647 w 96"/>
                <a:gd name="T59" fmla="*/ 2147483647 h 97"/>
                <a:gd name="T60" fmla="*/ 2009412722 w 96"/>
                <a:gd name="T61" fmla="*/ 2147483647 h 97"/>
                <a:gd name="T62" fmla="*/ 2147483647 w 96"/>
                <a:gd name="T63" fmla="*/ 2147483647 h 97"/>
                <a:gd name="T64" fmla="*/ 607498891 w 96"/>
                <a:gd name="T65" fmla="*/ 1676823455 h 9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96"/>
                <a:gd name="T100" fmla="*/ 0 h 97"/>
                <a:gd name="T101" fmla="*/ 96 w 96"/>
                <a:gd name="T102" fmla="*/ 97 h 97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96" h="97">
                  <a:moveTo>
                    <a:pt x="13" y="36"/>
                  </a:moveTo>
                  <a:cubicBezTo>
                    <a:pt x="7" y="29"/>
                    <a:pt x="2" y="38"/>
                    <a:pt x="0" y="36"/>
                  </a:cubicBezTo>
                  <a:cubicBezTo>
                    <a:pt x="0" y="35"/>
                    <a:pt x="0" y="34"/>
                    <a:pt x="1" y="33"/>
                  </a:cubicBezTo>
                  <a:cubicBezTo>
                    <a:pt x="6" y="30"/>
                    <a:pt x="10" y="27"/>
                    <a:pt x="14" y="24"/>
                  </a:cubicBezTo>
                  <a:cubicBezTo>
                    <a:pt x="25" y="16"/>
                    <a:pt x="36" y="8"/>
                    <a:pt x="47" y="0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7"/>
                    <a:pt x="67" y="17"/>
                    <a:pt x="66" y="18"/>
                  </a:cubicBezTo>
                  <a:cubicBezTo>
                    <a:pt x="65" y="18"/>
                    <a:pt x="64" y="17"/>
                    <a:pt x="56" y="13"/>
                  </a:cubicBezTo>
                  <a:cubicBezTo>
                    <a:pt x="47" y="9"/>
                    <a:pt x="38" y="10"/>
                    <a:pt x="27" y="18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50" y="42"/>
                    <a:pt x="51" y="33"/>
                    <a:pt x="47" y="26"/>
                  </a:cubicBezTo>
                  <a:cubicBezTo>
                    <a:pt x="46" y="25"/>
                    <a:pt x="46" y="24"/>
                    <a:pt x="46" y="23"/>
                  </a:cubicBezTo>
                  <a:cubicBezTo>
                    <a:pt x="47" y="23"/>
                    <a:pt x="48" y="23"/>
                    <a:pt x="48" y="24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9" y="53"/>
                    <a:pt x="69" y="54"/>
                    <a:pt x="68" y="54"/>
                  </a:cubicBezTo>
                  <a:cubicBezTo>
                    <a:pt x="68" y="55"/>
                    <a:pt x="67" y="54"/>
                    <a:pt x="66" y="53"/>
                  </a:cubicBezTo>
                  <a:cubicBezTo>
                    <a:pt x="59" y="45"/>
                    <a:pt x="52" y="44"/>
                    <a:pt x="45" y="48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62" y="77"/>
                    <a:pt x="66" y="78"/>
                    <a:pt x="72" y="74"/>
                  </a:cubicBezTo>
                  <a:cubicBezTo>
                    <a:pt x="86" y="64"/>
                    <a:pt x="86" y="48"/>
                    <a:pt x="83" y="37"/>
                  </a:cubicBezTo>
                  <a:cubicBezTo>
                    <a:pt x="82" y="35"/>
                    <a:pt x="81" y="34"/>
                    <a:pt x="82" y="33"/>
                  </a:cubicBezTo>
                  <a:cubicBezTo>
                    <a:pt x="83" y="33"/>
                    <a:pt x="83" y="33"/>
                    <a:pt x="84" y="34"/>
                  </a:cubicBezTo>
                  <a:cubicBezTo>
                    <a:pt x="84" y="34"/>
                    <a:pt x="85" y="36"/>
                    <a:pt x="85" y="37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84" y="69"/>
                    <a:pt x="71" y="77"/>
                    <a:pt x="59" y="86"/>
                  </a:cubicBezTo>
                  <a:cubicBezTo>
                    <a:pt x="55" y="89"/>
                    <a:pt x="51" y="92"/>
                    <a:pt x="46" y="96"/>
                  </a:cubicBezTo>
                  <a:cubicBezTo>
                    <a:pt x="45" y="97"/>
                    <a:pt x="44" y="97"/>
                    <a:pt x="43" y="96"/>
                  </a:cubicBezTo>
                  <a:cubicBezTo>
                    <a:pt x="41" y="93"/>
                    <a:pt x="52" y="91"/>
                    <a:pt x="47" y="84"/>
                  </a:cubicBezTo>
                  <a:lnTo>
                    <a:pt x="13" y="36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1BE51941-F86E-4912-81C1-1AADA52F3239}"/>
                </a:ext>
              </a:extLst>
            </p:cNvPr>
            <p:cNvSpPr/>
            <p:nvPr/>
          </p:nvSpPr>
          <p:spPr bwMode="auto">
            <a:xfrm>
              <a:off x="3359443" y="-340535"/>
              <a:ext cx="633227" cy="690793"/>
            </a:xfrm>
            <a:custGeom>
              <a:avLst/>
              <a:gdLst>
                <a:gd name="T0" fmla="*/ 1622633867 w 93"/>
                <a:gd name="T1" fmla="*/ 2147483647 h 101"/>
                <a:gd name="T2" fmla="*/ 2147483647 w 93"/>
                <a:gd name="T3" fmla="*/ 2147483647 h 101"/>
                <a:gd name="T4" fmla="*/ 2147483647 w 93"/>
                <a:gd name="T5" fmla="*/ 2147483647 h 101"/>
                <a:gd name="T6" fmla="*/ 2147483647 w 93"/>
                <a:gd name="T7" fmla="*/ 2147483647 h 101"/>
                <a:gd name="T8" fmla="*/ 1854442961 w 93"/>
                <a:gd name="T9" fmla="*/ 2147483647 h 101"/>
                <a:gd name="T10" fmla="*/ 1298108541 w 93"/>
                <a:gd name="T11" fmla="*/ 2147483647 h 101"/>
                <a:gd name="T12" fmla="*/ 1205385073 w 93"/>
                <a:gd name="T13" fmla="*/ 2147483647 h 101"/>
                <a:gd name="T14" fmla="*/ 1437193742 w 93"/>
                <a:gd name="T15" fmla="*/ 2147483647 h 101"/>
                <a:gd name="T16" fmla="*/ 1529910400 w 93"/>
                <a:gd name="T17" fmla="*/ 2147483647 h 101"/>
                <a:gd name="T18" fmla="*/ 695412600 w 93"/>
                <a:gd name="T19" fmla="*/ 1590492693 h 101"/>
                <a:gd name="T20" fmla="*/ 139085254 w 93"/>
                <a:gd name="T21" fmla="*/ 1450159164 h 101"/>
                <a:gd name="T22" fmla="*/ 0 w 93"/>
                <a:gd name="T23" fmla="*/ 1403376761 h 101"/>
                <a:gd name="T24" fmla="*/ 46361747 w 93"/>
                <a:gd name="T25" fmla="*/ 1356594358 h 101"/>
                <a:gd name="T26" fmla="*/ 556334208 w 93"/>
                <a:gd name="T27" fmla="*/ 1169478425 h 101"/>
                <a:gd name="T28" fmla="*/ 1112661606 w 93"/>
                <a:gd name="T29" fmla="*/ 935586930 h 101"/>
                <a:gd name="T30" fmla="*/ 2147483647 w 93"/>
                <a:gd name="T31" fmla="*/ 2147483647 h 101"/>
                <a:gd name="T32" fmla="*/ 2147483647 w 93"/>
                <a:gd name="T33" fmla="*/ 2147483647 h 101"/>
                <a:gd name="T34" fmla="*/ 2147483647 w 93"/>
                <a:gd name="T35" fmla="*/ 1029144896 h 101"/>
                <a:gd name="T36" fmla="*/ 2147483647 w 93"/>
                <a:gd name="T37" fmla="*/ 514572448 h 101"/>
                <a:gd name="T38" fmla="*/ 2147483647 w 93"/>
                <a:gd name="T39" fmla="*/ 514572448 h 101"/>
                <a:gd name="T40" fmla="*/ 2147483647 w 93"/>
                <a:gd name="T41" fmla="*/ 467790045 h 101"/>
                <a:gd name="T42" fmla="*/ 2147483647 w 93"/>
                <a:gd name="T43" fmla="*/ 233898442 h 101"/>
                <a:gd name="T44" fmla="*/ 2147483647 w 93"/>
                <a:gd name="T45" fmla="*/ 0 h 101"/>
                <a:gd name="T46" fmla="*/ 2147483647 w 93"/>
                <a:gd name="T47" fmla="*/ 46782416 h 101"/>
                <a:gd name="T48" fmla="*/ 2147483647 w 93"/>
                <a:gd name="T49" fmla="*/ 233898442 h 101"/>
                <a:gd name="T50" fmla="*/ 2147483647 w 93"/>
                <a:gd name="T51" fmla="*/ 982362493 h 101"/>
                <a:gd name="T52" fmla="*/ 2147483647 w 93"/>
                <a:gd name="T53" fmla="*/ 2147483647 h 101"/>
                <a:gd name="T54" fmla="*/ 2147483647 w 93"/>
                <a:gd name="T55" fmla="*/ 2147483647 h 101"/>
                <a:gd name="T56" fmla="*/ 2147483647 w 93"/>
                <a:gd name="T57" fmla="*/ 2147483647 h 101"/>
                <a:gd name="T58" fmla="*/ 880859534 w 93"/>
                <a:gd name="T59" fmla="*/ 1684050660 h 101"/>
                <a:gd name="T60" fmla="*/ 880859534 w 93"/>
                <a:gd name="T61" fmla="*/ 1684050660 h 101"/>
                <a:gd name="T62" fmla="*/ 1622633867 w 93"/>
                <a:gd name="T63" fmla="*/ 2147483647 h 101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93"/>
                <a:gd name="T97" fmla="*/ 0 h 101"/>
                <a:gd name="T98" fmla="*/ 93 w 93"/>
                <a:gd name="T99" fmla="*/ 101 h 101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93" h="101">
                  <a:moveTo>
                    <a:pt x="35" y="79"/>
                  </a:moveTo>
                  <a:cubicBezTo>
                    <a:pt x="39" y="88"/>
                    <a:pt x="43" y="90"/>
                    <a:pt x="47" y="90"/>
                  </a:cubicBezTo>
                  <a:cubicBezTo>
                    <a:pt x="50" y="90"/>
                    <a:pt x="53" y="88"/>
                    <a:pt x="53" y="90"/>
                  </a:cubicBezTo>
                  <a:cubicBezTo>
                    <a:pt x="54" y="91"/>
                    <a:pt x="54" y="91"/>
                    <a:pt x="52" y="92"/>
                  </a:cubicBezTo>
                  <a:cubicBezTo>
                    <a:pt x="49" y="93"/>
                    <a:pt x="45" y="94"/>
                    <a:pt x="40" y="96"/>
                  </a:cubicBezTo>
                  <a:cubicBezTo>
                    <a:pt x="36" y="98"/>
                    <a:pt x="32" y="99"/>
                    <a:pt x="28" y="101"/>
                  </a:cubicBezTo>
                  <a:cubicBezTo>
                    <a:pt x="27" y="101"/>
                    <a:pt x="27" y="101"/>
                    <a:pt x="26" y="100"/>
                  </a:cubicBezTo>
                  <a:cubicBezTo>
                    <a:pt x="26" y="98"/>
                    <a:pt x="29" y="98"/>
                    <a:pt x="31" y="96"/>
                  </a:cubicBezTo>
                  <a:cubicBezTo>
                    <a:pt x="34" y="93"/>
                    <a:pt x="36" y="89"/>
                    <a:pt x="33" y="80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0" y="30"/>
                    <a:pt x="6" y="30"/>
                    <a:pt x="3" y="31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0" y="29"/>
                    <a:pt x="0" y="29"/>
                    <a:pt x="1" y="29"/>
                  </a:cubicBezTo>
                  <a:cubicBezTo>
                    <a:pt x="4" y="27"/>
                    <a:pt x="8" y="26"/>
                    <a:pt x="12" y="25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80" y="53"/>
                    <a:pt x="80" y="53"/>
                    <a:pt x="80" y="53"/>
                  </a:cubicBezTo>
                  <a:cubicBezTo>
                    <a:pt x="80" y="53"/>
                    <a:pt x="80" y="53"/>
                    <a:pt x="80" y="53"/>
                  </a:cubicBezTo>
                  <a:cubicBezTo>
                    <a:pt x="68" y="22"/>
                    <a:pt x="68" y="22"/>
                    <a:pt x="68" y="22"/>
                  </a:cubicBezTo>
                  <a:cubicBezTo>
                    <a:pt x="65" y="14"/>
                    <a:pt x="61" y="11"/>
                    <a:pt x="57" y="11"/>
                  </a:cubicBezTo>
                  <a:cubicBezTo>
                    <a:pt x="53" y="11"/>
                    <a:pt x="51" y="13"/>
                    <a:pt x="50" y="11"/>
                  </a:cubicBezTo>
                  <a:cubicBezTo>
                    <a:pt x="50" y="11"/>
                    <a:pt x="50" y="10"/>
                    <a:pt x="51" y="10"/>
                  </a:cubicBezTo>
                  <a:cubicBezTo>
                    <a:pt x="55" y="8"/>
                    <a:pt x="59" y="7"/>
                    <a:pt x="64" y="5"/>
                  </a:cubicBezTo>
                  <a:cubicBezTo>
                    <a:pt x="68" y="4"/>
                    <a:pt x="72" y="2"/>
                    <a:pt x="76" y="0"/>
                  </a:cubicBezTo>
                  <a:cubicBezTo>
                    <a:pt x="77" y="0"/>
                    <a:pt x="77" y="0"/>
                    <a:pt x="77" y="1"/>
                  </a:cubicBezTo>
                  <a:cubicBezTo>
                    <a:pt x="78" y="3"/>
                    <a:pt x="75" y="3"/>
                    <a:pt x="72" y="5"/>
                  </a:cubicBezTo>
                  <a:cubicBezTo>
                    <a:pt x="70" y="8"/>
                    <a:pt x="68" y="13"/>
                    <a:pt x="71" y="21"/>
                  </a:cubicBezTo>
                  <a:cubicBezTo>
                    <a:pt x="92" y="76"/>
                    <a:pt x="92" y="76"/>
                    <a:pt x="92" y="76"/>
                  </a:cubicBezTo>
                  <a:cubicBezTo>
                    <a:pt x="92" y="78"/>
                    <a:pt x="93" y="79"/>
                    <a:pt x="92" y="79"/>
                  </a:cubicBezTo>
                  <a:cubicBezTo>
                    <a:pt x="91" y="80"/>
                    <a:pt x="90" y="79"/>
                    <a:pt x="88" y="78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9" y="36"/>
                    <a:pt x="19" y="36"/>
                  </a:cubicBezTo>
                  <a:lnTo>
                    <a:pt x="35" y="79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6" name="Oval 23">
              <a:extLst>
                <a:ext uri="{FF2B5EF4-FFF2-40B4-BE49-F238E27FC236}">
                  <a16:creationId xmlns:a16="http://schemas.microsoft.com/office/drawing/2014/main" id="{83C7B7A1-2AD1-4340-95B6-CCAFC28E88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6449" y="4414425"/>
              <a:ext cx="143915" cy="143915"/>
            </a:xfrm>
            <a:prstGeom prst="ellipse">
              <a:avLst/>
            </a:pr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7" name="Oval 24">
              <a:extLst>
                <a:ext uri="{FF2B5EF4-FFF2-40B4-BE49-F238E27FC236}">
                  <a16:creationId xmlns:a16="http://schemas.microsoft.com/office/drawing/2014/main" id="{151DD08C-053B-4B11-843B-91E885058A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5229" y="4414425"/>
              <a:ext cx="143915" cy="143915"/>
            </a:xfrm>
            <a:prstGeom prst="ellipse">
              <a:avLst/>
            </a:pr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176AA9BB-08C3-4A42-A7D0-3806C7F77D0D}"/>
                </a:ext>
              </a:extLst>
            </p:cNvPr>
            <p:cNvSpPr/>
            <p:nvPr/>
          </p:nvSpPr>
          <p:spPr bwMode="auto">
            <a:xfrm>
              <a:off x="3549412" y="4454721"/>
              <a:ext cx="374180" cy="567025"/>
            </a:xfrm>
            <a:custGeom>
              <a:avLst/>
              <a:gdLst>
                <a:gd name="T0" fmla="*/ 1573671806 w 55"/>
                <a:gd name="T1" fmla="*/ 2147483647 h 83"/>
                <a:gd name="T2" fmla="*/ 1897664399 w 55"/>
                <a:gd name="T3" fmla="*/ 2147483647 h 83"/>
                <a:gd name="T4" fmla="*/ 2147483647 w 55"/>
                <a:gd name="T5" fmla="*/ 2147483647 h 83"/>
                <a:gd name="T6" fmla="*/ 2082801808 w 55"/>
                <a:gd name="T7" fmla="*/ 2147483647 h 83"/>
                <a:gd name="T8" fmla="*/ 1064542230 w 55"/>
                <a:gd name="T9" fmla="*/ 2147483647 h 83"/>
                <a:gd name="T10" fmla="*/ 46282665 w 55"/>
                <a:gd name="T11" fmla="*/ 2147483647 h 83"/>
                <a:gd name="T12" fmla="*/ 0 w 55"/>
                <a:gd name="T13" fmla="*/ 2147483647 h 83"/>
                <a:gd name="T14" fmla="*/ 370274925 w 55"/>
                <a:gd name="T15" fmla="*/ 2147483647 h 83"/>
                <a:gd name="T16" fmla="*/ 879404608 w 55"/>
                <a:gd name="T17" fmla="*/ 2147483647 h 83"/>
                <a:gd name="T18" fmla="*/ 1666243913 w 55"/>
                <a:gd name="T19" fmla="*/ 560056749 h 83"/>
                <a:gd name="T20" fmla="*/ 1573671806 w 55"/>
                <a:gd name="T21" fmla="*/ 373368853 h 83"/>
                <a:gd name="T22" fmla="*/ 925687472 w 55"/>
                <a:gd name="T23" fmla="*/ 186687842 h 83"/>
                <a:gd name="T24" fmla="*/ 833121956 w 55"/>
                <a:gd name="T25" fmla="*/ 93340505 h 83"/>
                <a:gd name="T26" fmla="*/ 1388534397 w 55"/>
                <a:gd name="T27" fmla="*/ 186687842 h 83"/>
                <a:gd name="T28" fmla="*/ 2147483647 w 55"/>
                <a:gd name="T29" fmla="*/ 140014187 h 83"/>
                <a:gd name="T30" fmla="*/ 2147483647 w 55"/>
                <a:gd name="T31" fmla="*/ 280028374 h 83"/>
                <a:gd name="T32" fmla="*/ 1573671806 w 55"/>
                <a:gd name="T33" fmla="*/ 2147483647 h 83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55"/>
                <a:gd name="T52" fmla="*/ 0 h 83"/>
                <a:gd name="T53" fmla="*/ 55 w 55"/>
                <a:gd name="T54" fmla="*/ 83 h 83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55" h="83">
                  <a:moveTo>
                    <a:pt x="34" y="67"/>
                  </a:moveTo>
                  <a:cubicBezTo>
                    <a:pt x="33" y="72"/>
                    <a:pt x="35" y="75"/>
                    <a:pt x="41" y="77"/>
                  </a:cubicBezTo>
                  <a:cubicBezTo>
                    <a:pt x="46" y="80"/>
                    <a:pt x="48" y="80"/>
                    <a:pt x="47" y="82"/>
                  </a:cubicBezTo>
                  <a:cubicBezTo>
                    <a:pt x="47" y="82"/>
                    <a:pt x="46" y="83"/>
                    <a:pt x="45" y="82"/>
                  </a:cubicBezTo>
                  <a:cubicBezTo>
                    <a:pt x="38" y="80"/>
                    <a:pt x="30" y="77"/>
                    <a:pt x="23" y="75"/>
                  </a:cubicBezTo>
                  <a:cubicBezTo>
                    <a:pt x="16" y="73"/>
                    <a:pt x="9" y="70"/>
                    <a:pt x="1" y="68"/>
                  </a:cubicBezTo>
                  <a:cubicBezTo>
                    <a:pt x="0" y="68"/>
                    <a:pt x="0" y="67"/>
                    <a:pt x="0" y="66"/>
                  </a:cubicBezTo>
                  <a:cubicBezTo>
                    <a:pt x="1" y="65"/>
                    <a:pt x="2" y="65"/>
                    <a:pt x="8" y="67"/>
                  </a:cubicBezTo>
                  <a:cubicBezTo>
                    <a:pt x="14" y="68"/>
                    <a:pt x="17" y="67"/>
                    <a:pt x="19" y="6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7" y="10"/>
                    <a:pt x="36" y="9"/>
                    <a:pt x="34" y="8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8" y="3"/>
                    <a:pt x="18" y="2"/>
                  </a:cubicBezTo>
                  <a:cubicBezTo>
                    <a:pt x="19" y="0"/>
                    <a:pt x="21" y="2"/>
                    <a:pt x="30" y="4"/>
                  </a:cubicBezTo>
                  <a:cubicBezTo>
                    <a:pt x="45" y="7"/>
                    <a:pt x="52" y="3"/>
                    <a:pt x="54" y="3"/>
                  </a:cubicBezTo>
                  <a:cubicBezTo>
                    <a:pt x="55" y="4"/>
                    <a:pt x="55" y="4"/>
                    <a:pt x="55" y="6"/>
                  </a:cubicBezTo>
                  <a:lnTo>
                    <a:pt x="34" y="67"/>
                  </a:ln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8352696B-73A2-42E9-B1C2-C24069A0DA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02046" y="4543949"/>
              <a:ext cx="408719" cy="538242"/>
            </a:xfrm>
            <a:custGeom>
              <a:avLst/>
              <a:gdLst>
                <a:gd name="T0" fmla="*/ 1484903423 w 60"/>
                <a:gd name="T1" fmla="*/ 92836516 h 79"/>
                <a:gd name="T2" fmla="*/ 2147483647 w 60"/>
                <a:gd name="T3" fmla="*/ 1810360086 h 79"/>
                <a:gd name="T4" fmla="*/ 371225856 w 60"/>
                <a:gd name="T5" fmla="*/ 2147483647 h 79"/>
                <a:gd name="T6" fmla="*/ 324822637 w 60"/>
                <a:gd name="T7" fmla="*/ 2147483647 h 79"/>
                <a:gd name="T8" fmla="*/ 1856122786 w 60"/>
                <a:gd name="T9" fmla="*/ 2135301425 h 79"/>
                <a:gd name="T10" fmla="*/ 1160080892 w 60"/>
                <a:gd name="T11" fmla="*/ 2147483647 h 79"/>
                <a:gd name="T12" fmla="*/ 46403232 w 60"/>
                <a:gd name="T13" fmla="*/ 1067647306 h 79"/>
                <a:gd name="T14" fmla="*/ 1484903423 w 60"/>
                <a:gd name="T15" fmla="*/ 92836516 h 79"/>
                <a:gd name="T16" fmla="*/ 1299290548 w 60"/>
                <a:gd name="T17" fmla="*/ 2147483647 h 79"/>
                <a:gd name="T18" fmla="*/ 1902526005 w 60"/>
                <a:gd name="T19" fmla="*/ 1949621634 h 79"/>
                <a:gd name="T20" fmla="*/ 2041735661 w 60"/>
                <a:gd name="T21" fmla="*/ 1485425135 h 79"/>
                <a:gd name="T22" fmla="*/ 1484903423 w 60"/>
                <a:gd name="T23" fmla="*/ 185679845 h 79"/>
                <a:gd name="T24" fmla="*/ 742451712 w 60"/>
                <a:gd name="T25" fmla="*/ 1114072364 h 79"/>
                <a:gd name="T26" fmla="*/ 1299290548 w 60"/>
                <a:gd name="T27" fmla="*/ 2147483647 h 79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60"/>
                <a:gd name="T43" fmla="*/ 0 h 79"/>
                <a:gd name="T44" fmla="*/ 60 w 60"/>
                <a:gd name="T45" fmla="*/ 79 h 79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60" h="79">
                  <a:moveTo>
                    <a:pt x="32" y="2"/>
                  </a:moveTo>
                  <a:cubicBezTo>
                    <a:pt x="51" y="4"/>
                    <a:pt x="60" y="20"/>
                    <a:pt x="58" y="39"/>
                  </a:cubicBezTo>
                  <a:cubicBezTo>
                    <a:pt x="55" y="71"/>
                    <a:pt x="13" y="79"/>
                    <a:pt x="8" y="79"/>
                  </a:cubicBezTo>
                  <a:cubicBezTo>
                    <a:pt x="7" y="79"/>
                    <a:pt x="7" y="78"/>
                    <a:pt x="7" y="78"/>
                  </a:cubicBezTo>
                  <a:cubicBezTo>
                    <a:pt x="7" y="76"/>
                    <a:pt x="31" y="73"/>
                    <a:pt x="40" y="46"/>
                  </a:cubicBezTo>
                  <a:cubicBezTo>
                    <a:pt x="36" y="48"/>
                    <a:pt x="31" y="50"/>
                    <a:pt x="25" y="49"/>
                  </a:cubicBezTo>
                  <a:cubicBezTo>
                    <a:pt x="6" y="47"/>
                    <a:pt x="0" y="34"/>
                    <a:pt x="1" y="23"/>
                  </a:cubicBezTo>
                  <a:cubicBezTo>
                    <a:pt x="2" y="10"/>
                    <a:pt x="13" y="0"/>
                    <a:pt x="32" y="2"/>
                  </a:cubicBezTo>
                  <a:close/>
                  <a:moveTo>
                    <a:pt x="28" y="47"/>
                  </a:moveTo>
                  <a:cubicBezTo>
                    <a:pt x="33" y="47"/>
                    <a:pt x="40" y="44"/>
                    <a:pt x="41" y="42"/>
                  </a:cubicBezTo>
                  <a:cubicBezTo>
                    <a:pt x="42" y="41"/>
                    <a:pt x="43" y="36"/>
                    <a:pt x="44" y="32"/>
                  </a:cubicBezTo>
                  <a:cubicBezTo>
                    <a:pt x="46" y="12"/>
                    <a:pt x="40" y="5"/>
                    <a:pt x="32" y="4"/>
                  </a:cubicBezTo>
                  <a:cubicBezTo>
                    <a:pt x="25" y="4"/>
                    <a:pt x="18" y="7"/>
                    <a:pt x="16" y="24"/>
                  </a:cubicBezTo>
                  <a:cubicBezTo>
                    <a:pt x="15" y="39"/>
                    <a:pt x="21" y="46"/>
                    <a:pt x="28" y="47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11DAB285-98FC-4B38-B6F4-BE6C2116AF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48924" y="4558340"/>
              <a:ext cx="408719" cy="552634"/>
            </a:xfrm>
            <a:custGeom>
              <a:avLst/>
              <a:gdLst>
                <a:gd name="T0" fmla="*/ 556838837 w 60"/>
                <a:gd name="T1" fmla="*/ 1908484128 h 81"/>
                <a:gd name="T2" fmla="*/ 46403232 w 60"/>
                <a:gd name="T3" fmla="*/ 1163710739 h 81"/>
                <a:gd name="T4" fmla="*/ 1252887330 w 60"/>
                <a:gd name="T5" fmla="*/ 46550882 h 81"/>
                <a:gd name="T6" fmla="*/ 2147483647 w 60"/>
                <a:gd name="T7" fmla="*/ 791324045 h 81"/>
                <a:gd name="T8" fmla="*/ 1995332442 w 60"/>
                <a:gd name="T9" fmla="*/ 1582648089 h 81"/>
                <a:gd name="T10" fmla="*/ 2147483647 w 60"/>
                <a:gd name="T11" fmla="*/ 2147483647 h 81"/>
                <a:gd name="T12" fmla="*/ 1345693767 w 60"/>
                <a:gd name="T13" fmla="*/ 2147483647 h 81"/>
                <a:gd name="T14" fmla="*/ 46403232 w 60"/>
                <a:gd name="T15" fmla="*/ 2147483647 h 81"/>
                <a:gd name="T16" fmla="*/ 556838837 w 60"/>
                <a:gd name="T17" fmla="*/ 1908484128 h 81"/>
                <a:gd name="T18" fmla="*/ 1345693767 w 60"/>
                <a:gd name="T19" fmla="*/ 2147483647 h 81"/>
                <a:gd name="T20" fmla="*/ 2088138879 w 60"/>
                <a:gd name="T21" fmla="*/ 2147483647 h 81"/>
                <a:gd name="T22" fmla="*/ 1345693767 w 60"/>
                <a:gd name="T23" fmla="*/ 2141231649 h 81"/>
                <a:gd name="T24" fmla="*/ 696048493 w 60"/>
                <a:gd name="T25" fmla="*/ 1955034997 h 81"/>
                <a:gd name="T26" fmla="*/ 371225856 w 60"/>
                <a:gd name="T27" fmla="*/ 2147483647 h 81"/>
                <a:gd name="T28" fmla="*/ 1345693767 w 60"/>
                <a:gd name="T29" fmla="*/ 2147483647 h 81"/>
                <a:gd name="T30" fmla="*/ 1252887330 w 60"/>
                <a:gd name="T31" fmla="*/ 139645837 h 81"/>
                <a:gd name="T32" fmla="*/ 696048493 w 60"/>
                <a:gd name="T33" fmla="*/ 791324045 h 81"/>
                <a:gd name="T34" fmla="*/ 1902526005 w 60"/>
                <a:gd name="T35" fmla="*/ 1536097220 h 81"/>
                <a:gd name="T36" fmla="*/ 2088138879 w 60"/>
                <a:gd name="T37" fmla="*/ 884418959 h 81"/>
                <a:gd name="T38" fmla="*/ 1252887330 w 60"/>
                <a:gd name="T39" fmla="*/ 139645837 h 81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60"/>
                <a:gd name="T61" fmla="*/ 0 h 81"/>
                <a:gd name="T62" fmla="*/ 60 w 60"/>
                <a:gd name="T63" fmla="*/ 81 h 81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60" h="81">
                  <a:moveTo>
                    <a:pt x="12" y="41"/>
                  </a:moveTo>
                  <a:cubicBezTo>
                    <a:pt x="5" y="37"/>
                    <a:pt x="2" y="31"/>
                    <a:pt x="1" y="25"/>
                  </a:cubicBezTo>
                  <a:cubicBezTo>
                    <a:pt x="0" y="13"/>
                    <a:pt x="11" y="2"/>
                    <a:pt x="27" y="1"/>
                  </a:cubicBezTo>
                  <a:cubicBezTo>
                    <a:pt x="40" y="0"/>
                    <a:pt x="50" y="7"/>
                    <a:pt x="51" y="17"/>
                  </a:cubicBezTo>
                  <a:cubicBezTo>
                    <a:pt x="51" y="23"/>
                    <a:pt x="48" y="30"/>
                    <a:pt x="43" y="34"/>
                  </a:cubicBezTo>
                  <a:cubicBezTo>
                    <a:pt x="52" y="36"/>
                    <a:pt x="58" y="44"/>
                    <a:pt x="58" y="54"/>
                  </a:cubicBezTo>
                  <a:cubicBezTo>
                    <a:pt x="60" y="67"/>
                    <a:pt x="48" y="78"/>
                    <a:pt x="29" y="80"/>
                  </a:cubicBezTo>
                  <a:cubicBezTo>
                    <a:pt x="13" y="81"/>
                    <a:pt x="2" y="72"/>
                    <a:pt x="1" y="61"/>
                  </a:cubicBezTo>
                  <a:cubicBezTo>
                    <a:pt x="0" y="54"/>
                    <a:pt x="4" y="46"/>
                    <a:pt x="12" y="41"/>
                  </a:cubicBezTo>
                  <a:close/>
                  <a:moveTo>
                    <a:pt x="29" y="78"/>
                  </a:moveTo>
                  <a:cubicBezTo>
                    <a:pt x="40" y="77"/>
                    <a:pt x="46" y="69"/>
                    <a:pt x="45" y="60"/>
                  </a:cubicBezTo>
                  <a:cubicBezTo>
                    <a:pt x="44" y="54"/>
                    <a:pt x="41" y="50"/>
                    <a:pt x="29" y="46"/>
                  </a:cubicBezTo>
                  <a:cubicBezTo>
                    <a:pt x="17" y="43"/>
                    <a:pt x="16" y="42"/>
                    <a:pt x="15" y="42"/>
                  </a:cubicBezTo>
                  <a:cubicBezTo>
                    <a:pt x="13" y="42"/>
                    <a:pt x="7" y="49"/>
                    <a:pt x="8" y="58"/>
                  </a:cubicBezTo>
                  <a:cubicBezTo>
                    <a:pt x="9" y="71"/>
                    <a:pt x="17" y="79"/>
                    <a:pt x="29" y="78"/>
                  </a:cubicBezTo>
                  <a:close/>
                  <a:moveTo>
                    <a:pt x="27" y="3"/>
                  </a:moveTo>
                  <a:cubicBezTo>
                    <a:pt x="19" y="4"/>
                    <a:pt x="14" y="9"/>
                    <a:pt x="15" y="17"/>
                  </a:cubicBezTo>
                  <a:cubicBezTo>
                    <a:pt x="16" y="29"/>
                    <a:pt x="33" y="31"/>
                    <a:pt x="41" y="33"/>
                  </a:cubicBezTo>
                  <a:cubicBezTo>
                    <a:pt x="44" y="30"/>
                    <a:pt x="45" y="27"/>
                    <a:pt x="45" y="19"/>
                  </a:cubicBezTo>
                  <a:cubicBezTo>
                    <a:pt x="44" y="8"/>
                    <a:pt x="37" y="2"/>
                    <a:pt x="27" y="3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41480F19-AC3F-4B54-8F9D-BCB49D219ACB}"/>
                </a:ext>
              </a:extLst>
            </p:cNvPr>
            <p:cNvSpPr/>
            <p:nvPr/>
          </p:nvSpPr>
          <p:spPr bwMode="auto">
            <a:xfrm>
              <a:off x="5152627" y="4454721"/>
              <a:ext cx="443259" cy="575661"/>
            </a:xfrm>
            <a:custGeom>
              <a:avLst/>
              <a:gdLst>
                <a:gd name="T0" fmla="*/ 1999664011 w 65"/>
                <a:gd name="T1" fmla="*/ 1315022121 h 84"/>
                <a:gd name="T2" fmla="*/ 2147483647 w 65"/>
                <a:gd name="T3" fmla="*/ 2066465474 h 84"/>
                <a:gd name="T4" fmla="*/ 1813645345 w 65"/>
                <a:gd name="T5" fmla="*/ 2147483647 h 84"/>
                <a:gd name="T6" fmla="*/ 418531877 w 65"/>
                <a:gd name="T7" fmla="*/ 2147483647 h 84"/>
                <a:gd name="T8" fmla="*/ 651051907 w 65"/>
                <a:gd name="T9" fmla="*/ 2147483647 h 84"/>
                <a:gd name="T10" fmla="*/ 1162593224 w 65"/>
                <a:gd name="T11" fmla="*/ 2147483647 h 84"/>
                <a:gd name="T12" fmla="*/ 1767143662 w 65"/>
                <a:gd name="T13" fmla="*/ 2147483647 h 84"/>
                <a:gd name="T14" fmla="*/ 2147483647 w 65"/>
                <a:gd name="T15" fmla="*/ 2147483647 h 84"/>
                <a:gd name="T16" fmla="*/ 1441614405 w 65"/>
                <a:gd name="T17" fmla="*/ 1925565643 h 84"/>
                <a:gd name="T18" fmla="*/ 976581377 w 65"/>
                <a:gd name="T19" fmla="*/ 1972536822 h 84"/>
                <a:gd name="T20" fmla="*/ 1395113148 w 65"/>
                <a:gd name="T21" fmla="*/ 1690743583 h 84"/>
                <a:gd name="T22" fmla="*/ 1488122481 w 65"/>
                <a:gd name="T23" fmla="*/ 986264984 h 84"/>
                <a:gd name="T24" fmla="*/ 651051907 w 65"/>
                <a:gd name="T25" fmla="*/ 610543308 h 84"/>
                <a:gd name="T26" fmla="*/ 93009360 w 65"/>
                <a:gd name="T27" fmla="*/ 1221093469 h 84"/>
                <a:gd name="T28" fmla="*/ 46501270 w 65"/>
                <a:gd name="T29" fmla="*/ 1221093469 h 84"/>
                <a:gd name="T30" fmla="*/ 837070574 w 65"/>
                <a:gd name="T31" fmla="*/ 140893032 h 84"/>
                <a:gd name="T32" fmla="*/ 2092673344 w 65"/>
                <a:gd name="T33" fmla="*/ 657507634 h 84"/>
                <a:gd name="T34" fmla="*/ 1999664011 w 65"/>
                <a:gd name="T35" fmla="*/ 1315022121 h 8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65"/>
                <a:gd name="T55" fmla="*/ 0 h 84"/>
                <a:gd name="T56" fmla="*/ 65 w 65"/>
                <a:gd name="T57" fmla="*/ 84 h 8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65" h="84">
                  <a:moveTo>
                    <a:pt x="43" y="28"/>
                  </a:moveTo>
                  <a:cubicBezTo>
                    <a:pt x="51" y="31"/>
                    <a:pt x="58" y="35"/>
                    <a:pt x="61" y="44"/>
                  </a:cubicBezTo>
                  <a:cubicBezTo>
                    <a:pt x="65" y="58"/>
                    <a:pt x="55" y="74"/>
                    <a:pt x="39" y="79"/>
                  </a:cubicBezTo>
                  <a:cubicBezTo>
                    <a:pt x="24" y="84"/>
                    <a:pt x="11" y="80"/>
                    <a:pt x="9" y="72"/>
                  </a:cubicBezTo>
                  <a:cubicBezTo>
                    <a:pt x="8" y="68"/>
                    <a:pt x="10" y="63"/>
                    <a:pt x="14" y="62"/>
                  </a:cubicBezTo>
                  <a:cubicBezTo>
                    <a:pt x="20" y="60"/>
                    <a:pt x="23" y="62"/>
                    <a:pt x="25" y="70"/>
                  </a:cubicBezTo>
                  <a:cubicBezTo>
                    <a:pt x="28" y="77"/>
                    <a:pt x="33" y="79"/>
                    <a:pt x="38" y="77"/>
                  </a:cubicBezTo>
                  <a:cubicBezTo>
                    <a:pt x="47" y="74"/>
                    <a:pt x="51" y="66"/>
                    <a:pt x="48" y="55"/>
                  </a:cubicBezTo>
                  <a:cubicBezTo>
                    <a:pt x="45" y="46"/>
                    <a:pt x="38" y="41"/>
                    <a:pt x="31" y="41"/>
                  </a:cubicBezTo>
                  <a:cubicBezTo>
                    <a:pt x="26" y="41"/>
                    <a:pt x="22" y="43"/>
                    <a:pt x="21" y="42"/>
                  </a:cubicBezTo>
                  <a:cubicBezTo>
                    <a:pt x="21" y="39"/>
                    <a:pt x="26" y="40"/>
                    <a:pt x="30" y="36"/>
                  </a:cubicBezTo>
                  <a:cubicBezTo>
                    <a:pt x="33" y="33"/>
                    <a:pt x="34" y="27"/>
                    <a:pt x="32" y="21"/>
                  </a:cubicBezTo>
                  <a:cubicBezTo>
                    <a:pt x="29" y="13"/>
                    <a:pt x="23" y="10"/>
                    <a:pt x="14" y="13"/>
                  </a:cubicBezTo>
                  <a:cubicBezTo>
                    <a:pt x="2" y="17"/>
                    <a:pt x="4" y="26"/>
                    <a:pt x="2" y="26"/>
                  </a:cubicBezTo>
                  <a:cubicBezTo>
                    <a:pt x="1" y="27"/>
                    <a:pt x="1" y="26"/>
                    <a:pt x="1" y="26"/>
                  </a:cubicBezTo>
                  <a:cubicBezTo>
                    <a:pt x="0" y="23"/>
                    <a:pt x="3" y="8"/>
                    <a:pt x="18" y="3"/>
                  </a:cubicBezTo>
                  <a:cubicBezTo>
                    <a:pt x="29" y="0"/>
                    <a:pt x="41" y="3"/>
                    <a:pt x="45" y="14"/>
                  </a:cubicBezTo>
                  <a:cubicBezTo>
                    <a:pt x="46" y="19"/>
                    <a:pt x="45" y="23"/>
                    <a:pt x="43" y="28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1A18FA9A-A012-4ECE-922C-B8B6CC355F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2936" y="-740618"/>
              <a:ext cx="6188355" cy="6185476"/>
            </a:xfrm>
            <a:custGeom>
              <a:avLst/>
              <a:gdLst>
                <a:gd name="T0" fmla="*/ 2147483647 w 907"/>
                <a:gd name="T1" fmla="*/ 2147483647 h 907"/>
                <a:gd name="T2" fmla="*/ 2147483647 w 907"/>
                <a:gd name="T3" fmla="*/ 2147483647 h 907"/>
                <a:gd name="T4" fmla="*/ 2147483647 w 907"/>
                <a:gd name="T5" fmla="*/ 2147483647 h 907"/>
                <a:gd name="T6" fmla="*/ 1675863822 w 907"/>
                <a:gd name="T7" fmla="*/ 2147483647 h 907"/>
                <a:gd name="T8" fmla="*/ 0 w 907"/>
                <a:gd name="T9" fmla="*/ 2147483647 h 907"/>
                <a:gd name="T10" fmla="*/ 1675863822 w 907"/>
                <a:gd name="T11" fmla="*/ 2147483647 h 907"/>
                <a:gd name="T12" fmla="*/ 2147483647 w 907"/>
                <a:gd name="T13" fmla="*/ 2147483647 h 907"/>
                <a:gd name="T14" fmla="*/ 2147483647 w 907"/>
                <a:gd name="T15" fmla="*/ 1627796313 h 907"/>
                <a:gd name="T16" fmla="*/ 2147483647 w 907"/>
                <a:gd name="T17" fmla="*/ 0 h 907"/>
                <a:gd name="T18" fmla="*/ 2147483647 w 907"/>
                <a:gd name="T19" fmla="*/ 1627796313 h 907"/>
                <a:gd name="T20" fmla="*/ 2147483647 w 907"/>
                <a:gd name="T21" fmla="*/ 2147483647 h 907"/>
                <a:gd name="T22" fmla="*/ 2147483647 w 907"/>
                <a:gd name="T23" fmla="*/ 2147483647 h 907"/>
                <a:gd name="T24" fmla="*/ 2147483647 w 907"/>
                <a:gd name="T25" fmla="*/ 2147483647 h 907"/>
                <a:gd name="T26" fmla="*/ 2147483647 w 907"/>
                <a:gd name="T27" fmla="*/ 2147483647 h 907"/>
                <a:gd name="T28" fmla="*/ 2147483647 w 907"/>
                <a:gd name="T29" fmla="*/ 2147483647 h 907"/>
                <a:gd name="T30" fmla="*/ 2147483647 w 907"/>
                <a:gd name="T31" fmla="*/ 2147483647 h 907"/>
                <a:gd name="T32" fmla="*/ 2147483647 w 907"/>
                <a:gd name="T33" fmla="*/ 2147483647 h 907"/>
                <a:gd name="T34" fmla="*/ 2147483647 w 907"/>
                <a:gd name="T35" fmla="*/ 744132553 h 907"/>
                <a:gd name="T36" fmla="*/ 744826873 w 907"/>
                <a:gd name="T37" fmla="*/ 2147483647 h 907"/>
                <a:gd name="T38" fmla="*/ 2147483647 w 907"/>
                <a:gd name="T39" fmla="*/ 2147483647 h 907"/>
                <a:gd name="T40" fmla="*/ 2147483647 w 907"/>
                <a:gd name="T41" fmla="*/ 2147483647 h 907"/>
                <a:gd name="T42" fmla="*/ 2147483647 w 907"/>
                <a:gd name="T43" fmla="*/ 744132553 h 907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907"/>
                <a:gd name="T67" fmla="*/ 0 h 907"/>
                <a:gd name="T68" fmla="*/ 907 w 907"/>
                <a:gd name="T69" fmla="*/ 907 h 907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907" h="907">
                  <a:moveTo>
                    <a:pt x="454" y="907"/>
                  </a:moveTo>
                  <a:cubicBezTo>
                    <a:pt x="392" y="907"/>
                    <a:pt x="333" y="895"/>
                    <a:pt x="277" y="871"/>
                  </a:cubicBezTo>
                  <a:cubicBezTo>
                    <a:pt x="223" y="848"/>
                    <a:pt x="174" y="816"/>
                    <a:pt x="133" y="774"/>
                  </a:cubicBezTo>
                  <a:cubicBezTo>
                    <a:pt x="91" y="732"/>
                    <a:pt x="58" y="684"/>
                    <a:pt x="36" y="630"/>
                  </a:cubicBezTo>
                  <a:cubicBezTo>
                    <a:pt x="12" y="574"/>
                    <a:pt x="0" y="515"/>
                    <a:pt x="0" y="453"/>
                  </a:cubicBezTo>
                  <a:cubicBezTo>
                    <a:pt x="0" y="392"/>
                    <a:pt x="12" y="333"/>
                    <a:pt x="36" y="277"/>
                  </a:cubicBezTo>
                  <a:cubicBezTo>
                    <a:pt x="58" y="223"/>
                    <a:pt x="91" y="174"/>
                    <a:pt x="133" y="133"/>
                  </a:cubicBezTo>
                  <a:cubicBezTo>
                    <a:pt x="174" y="91"/>
                    <a:pt x="223" y="58"/>
                    <a:pt x="277" y="35"/>
                  </a:cubicBezTo>
                  <a:cubicBezTo>
                    <a:pt x="333" y="12"/>
                    <a:pt x="392" y="0"/>
                    <a:pt x="454" y="0"/>
                  </a:cubicBezTo>
                  <a:cubicBezTo>
                    <a:pt x="515" y="0"/>
                    <a:pt x="574" y="12"/>
                    <a:pt x="630" y="35"/>
                  </a:cubicBezTo>
                  <a:cubicBezTo>
                    <a:pt x="684" y="58"/>
                    <a:pt x="733" y="91"/>
                    <a:pt x="774" y="133"/>
                  </a:cubicBezTo>
                  <a:cubicBezTo>
                    <a:pt x="816" y="174"/>
                    <a:pt x="849" y="223"/>
                    <a:pt x="871" y="277"/>
                  </a:cubicBezTo>
                  <a:cubicBezTo>
                    <a:pt x="895" y="333"/>
                    <a:pt x="907" y="392"/>
                    <a:pt x="907" y="453"/>
                  </a:cubicBezTo>
                  <a:cubicBezTo>
                    <a:pt x="907" y="515"/>
                    <a:pt x="895" y="574"/>
                    <a:pt x="871" y="630"/>
                  </a:cubicBezTo>
                  <a:cubicBezTo>
                    <a:pt x="849" y="684"/>
                    <a:pt x="816" y="732"/>
                    <a:pt x="774" y="774"/>
                  </a:cubicBezTo>
                  <a:cubicBezTo>
                    <a:pt x="733" y="816"/>
                    <a:pt x="684" y="848"/>
                    <a:pt x="630" y="871"/>
                  </a:cubicBezTo>
                  <a:cubicBezTo>
                    <a:pt x="574" y="895"/>
                    <a:pt x="515" y="907"/>
                    <a:pt x="454" y="907"/>
                  </a:cubicBezTo>
                  <a:close/>
                  <a:moveTo>
                    <a:pt x="454" y="16"/>
                  </a:moveTo>
                  <a:cubicBezTo>
                    <a:pt x="212" y="16"/>
                    <a:pt x="16" y="212"/>
                    <a:pt x="16" y="453"/>
                  </a:cubicBezTo>
                  <a:cubicBezTo>
                    <a:pt x="16" y="695"/>
                    <a:pt x="212" y="891"/>
                    <a:pt x="454" y="891"/>
                  </a:cubicBezTo>
                  <a:cubicBezTo>
                    <a:pt x="695" y="891"/>
                    <a:pt x="891" y="695"/>
                    <a:pt x="891" y="453"/>
                  </a:cubicBezTo>
                  <a:cubicBezTo>
                    <a:pt x="891" y="212"/>
                    <a:pt x="695" y="16"/>
                    <a:pt x="454" y="16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0CDBA840-5CD4-45AF-A5D2-D7F5F1892427}"/>
                </a:ext>
              </a:extLst>
            </p:cNvPr>
            <p:cNvSpPr/>
            <p:nvPr/>
          </p:nvSpPr>
          <p:spPr bwMode="auto">
            <a:xfrm>
              <a:off x="4041600" y="2572310"/>
              <a:ext cx="94985" cy="48930"/>
            </a:xfrm>
            <a:custGeom>
              <a:avLst/>
              <a:gdLst>
                <a:gd name="T0" fmla="*/ 138094636 w 14"/>
                <a:gd name="T1" fmla="*/ 293160629 h 7"/>
                <a:gd name="T2" fmla="*/ 322223061 w 14"/>
                <a:gd name="T3" fmla="*/ 342020716 h 7"/>
                <a:gd name="T4" fmla="*/ 598405549 w 14"/>
                <a:gd name="T5" fmla="*/ 195440401 h 7"/>
                <a:gd name="T6" fmla="*/ 644439338 w 14"/>
                <a:gd name="T7" fmla="*/ 195440401 h 7"/>
                <a:gd name="T8" fmla="*/ 322223061 w 14"/>
                <a:gd name="T9" fmla="*/ 0 h 7"/>
                <a:gd name="T10" fmla="*/ 0 w 14"/>
                <a:gd name="T11" fmla="*/ 146580315 h 7"/>
                <a:gd name="T12" fmla="*/ 138094636 w 14"/>
                <a:gd name="T13" fmla="*/ 293160629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7"/>
                <a:gd name="T23" fmla="*/ 14 w 14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7">
                  <a:moveTo>
                    <a:pt x="3" y="6"/>
                  </a:moveTo>
                  <a:cubicBezTo>
                    <a:pt x="4" y="7"/>
                    <a:pt x="5" y="7"/>
                    <a:pt x="7" y="7"/>
                  </a:cubicBezTo>
                  <a:cubicBezTo>
                    <a:pt x="10" y="7"/>
                    <a:pt x="12" y="5"/>
                    <a:pt x="13" y="4"/>
                  </a:cubicBezTo>
                  <a:cubicBezTo>
                    <a:pt x="13" y="4"/>
                    <a:pt x="14" y="4"/>
                    <a:pt x="14" y="4"/>
                  </a:cubicBezTo>
                  <a:cubicBezTo>
                    <a:pt x="14" y="2"/>
                    <a:pt x="9" y="0"/>
                    <a:pt x="7" y="0"/>
                  </a:cubicBezTo>
                  <a:cubicBezTo>
                    <a:pt x="4" y="0"/>
                    <a:pt x="0" y="3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AD7C6C5D-4022-4194-8C14-70FED6233EB7}"/>
                </a:ext>
              </a:extLst>
            </p:cNvPr>
            <p:cNvSpPr/>
            <p:nvPr/>
          </p:nvSpPr>
          <p:spPr bwMode="auto">
            <a:xfrm>
              <a:off x="3877539" y="2949368"/>
              <a:ext cx="379936" cy="74836"/>
            </a:xfrm>
            <a:custGeom>
              <a:avLst/>
              <a:gdLst>
                <a:gd name="T0" fmla="*/ 2147483647 w 56"/>
                <a:gd name="T1" fmla="*/ 323992251 h 11"/>
                <a:gd name="T2" fmla="*/ 1841217694 w 56"/>
                <a:gd name="T3" fmla="*/ 92572126 h 11"/>
                <a:gd name="T4" fmla="*/ 230153060 w 56"/>
                <a:gd name="T5" fmla="*/ 92572126 h 11"/>
                <a:gd name="T6" fmla="*/ 46033318 w 56"/>
                <a:gd name="T7" fmla="*/ 277709603 h 11"/>
                <a:gd name="T8" fmla="*/ 1104731889 w 56"/>
                <a:gd name="T9" fmla="*/ 509129754 h 11"/>
                <a:gd name="T10" fmla="*/ 1519004492 w 56"/>
                <a:gd name="T11" fmla="*/ 462847106 h 11"/>
                <a:gd name="T12" fmla="*/ 2147483647 w 56"/>
                <a:gd name="T13" fmla="*/ 323992251 h 1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6"/>
                <a:gd name="T22" fmla="*/ 0 h 11"/>
                <a:gd name="T23" fmla="*/ 56 w 56"/>
                <a:gd name="T24" fmla="*/ 11 h 1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6" h="11">
                  <a:moveTo>
                    <a:pt x="55" y="7"/>
                  </a:moveTo>
                  <a:cubicBezTo>
                    <a:pt x="56" y="0"/>
                    <a:pt x="54" y="2"/>
                    <a:pt x="40" y="2"/>
                  </a:cubicBezTo>
                  <a:cubicBezTo>
                    <a:pt x="33" y="2"/>
                    <a:pt x="11" y="1"/>
                    <a:pt x="5" y="2"/>
                  </a:cubicBezTo>
                  <a:cubicBezTo>
                    <a:pt x="2" y="3"/>
                    <a:pt x="1" y="5"/>
                    <a:pt x="1" y="6"/>
                  </a:cubicBezTo>
                  <a:cubicBezTo>
                    <a:pt x="1" y="11"/>
                    <a:pt x="0" y="11"/>
                    <a:pt x="24" y="11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48" y="9"/>
                    <a:pt x="52" y="11"/>
                    <a:pt x="55" y="7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3BE0CFDF-2CB8-4C6B-8E09-E1A161C536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17581" y="465391"/>
              <a:ext cx="3759066" cy="3764823"/>
            </a:xfrm>
            <a:custGeom>
              <a:avLst/>
              <a:gdLst>
                <a:gd name="T0" fmla="*/ 2147483647 w 551"/>
                <a:gd name="T1" fmla="*/ 2147483647 h 552"/>
                <a:gd name="T2" fmla="*/ 2147483647 w 551"/>
                <a:gd name="T3" fmla="*/ 232586949 h 552"/>
                <a:gd name="T4" fmla="*/ 2147483647 w 551"/>
                <a:gd name="T5" fmla="*/ 744268561 h 552"/>
                <a:gd name="T6" fmla="*/ 2147483647 w 551"/>
                <a:gd name="T7" fmla="*/ 0 h 552"/>
                <a:gd name="T8" fmla="*/ 2147483647 w 551"/>
                <a:gd name="T9" fmla="*/ 2147483647 h 552"/>
                <a:gd name="T10" fmla="*/ 279262429 w 551"/>
                <a:gd name="T11" fmla="*/ 2147483647 h 552"/>
                <a:gd name="T12" fmla="*/ 2147483647 w 551"/>
                <a:gd name="T13" fmla="*/ 2147483647 h 552"/>
                <a:gd name="T14" fmla="*/ 279262429 w 551"/>
                <a:gd name="T15" fmla="*/ 2147483647 h 552"/>
                <a:gd name="T16" fmla="*/ 2147483647 w 551"/>
                <a:gd name="T17" fmla="*/ 2147483647 h 552"/>
                <a:gd name="T18" fmla="*/ 2147483647 w 551"/>
                <a:gd name="T19" fmla="*/ 2147483647 h 552"/>
                <a:gd name="T20" fmla="*/ 2147483647 w 551"/>
                <a:gd name="T21" fmla="*/ 2147483647 h 552"/>
                <a:gd name="T22" fmla="*/ 2147483647 w 551"/>
                <a:gd name="T23" fmla="*/ 2147483647 h 552"/>
                <a:gd name="T24" fmla="*/ 2147483647 w 551"/>
                <a:gd name="T25" fmla="*/ 2147483647 h 552"/>
                <a:gd name="T26" fmla="*/ 2147483647 w 551"/>
                <a:gd name="T27" fmla="*/ 2147483647 h 552"/>
                <a:gd name="T28" fmla="*/ 2147483647 w 551"/>
                <a:gd name="T29" fmla="*/ 2147483647 h 552"/>
                <a:gd name="T30" fmla="*/ 2147483647 w 551"/>
                <a:gd name="T31" fmla="*/ 2147483647 h 552"/>
                <a:gd name="T32" fmla="*/ 2147483647 w 551"/>
                <a:gd name="T33" fmla="*/ 2147483647 h 552"/>
                <a:gd name="T34" fmla="*/ 2147483647 w 551"/>
                <a:gd name="T35" fmla="*/ 2147483647 h 552"/>
                <a:gd name="T36" fmla="*/ 2147483647 w 551"/>
                <a:gd name="T37" fmla="*/ 2147483647 h 552"/>
                <a:gd name="T38" fmla="*/ 2147483647 w 551"/>
                <a:gd name="T39" fmla="*/ 2147483647 h 552"/>
                <a:gd name="T40" fmla="*/ 2147483647 w 551"/>
                <a:gd name="T41" fmla="*/ 2147483647 h 552"/>
                <a:gd name="T42" fmla="*/ 2147483647 w 551"/>
                <a:gd name="T43" fmla="*/ 2147483647 h 552"/>
                <a:gd name="T44" fmla="*/ 2147483647 w 551"/>
                <a:gd name="T45" fmla="*/ 2147483647 h 552"/>
                <a:gd name="T46" fmla="*/ 2147483647 w 551"/>
                <a:gd name="T47" fmla="*/ 2147483647 h 552"/>
                <a:gd name="T48" fmla="*/ 2147483647 w 551"/>
                <a:gd name="T49" fmla="*/ 2147483647 h 552"/>
                <a:gd name="T50" fmla="*/ 2147483647 w 551"/>
                <a:gd name="T51" fmla="*/ 2147483647 h 552"/>
                <a:gd name="T52" fmla="*/ 2147483647 w 551"/>
                <a:gd name="T53" fmla="*/ 2147483647 h 552"/>
                <a:gd name="T54" fmla="*/ 2147483647 w 551"/>
                <a:gd name="T55" fmla="*/ 2147483647 h 552"/>
                <a:gd name="T56" fmla="*/ 2147483647 w 551"/>
                <a:gd name="T57" fmla="*/ 2147483647 h 552"/>
                <a:gd name="T58" fmla="*/ 2147483647 w 551"/>
                <a:gd name="T59" fmla="*/ 2147483647 h 552"/>
                <a:gd name="T60" fmla="*/ 2147483647 w 551"/>
                <a:gd name="T61" fmla="*/ 2147483647 h 552"/>
                <a:gd name="T62" fmla="*/ 2147483647 w 551"/>
                <a:gd name="T63" fmla="*/ 2147483647 h 552"/>
                <a:gd name="T64" fmla="*/ 2147483647 w 551"/>
                <a:gd name="T65" fmla="*/ 2147483647 h 552"/>
                <a:gd name="T66" fmla="*/ 2147483647 w 551"/>
                <a:gd name="T67" fmla="*/ 2147483647 h 552"/>
                <a:gd name="T68" fmla="*/ 2147483647 w 551"/>
                <a:gd name="T69" fmla="*/ 2147483647 h 552"/>
                <a:gd name="T70" fmla="*/ 2147483647 w 551"/>
                <a:gd name="T71" fmla="*/ 2147483647 h 552"/>
                <a:gd name="T72" fmla="*/ 2147483647 w 551"/>
                <a:gd name="T73" fmla="*/ 2147483647 h 552"/>
                <a:gd name="T74" fmla="*/ 2147483647 w 551"/>
                <a:gd name="T75" fmla="*/ 2147483647 h 552"/>
                <a:gd name="T76" fmla="*/ 2147483647 w 551"/>
                <a:gd name="T77" fmla="*/ 2147483647 h 552"/>
                <a:gd name="T78" fmla="*/ 2147483647 w 551"/>
                <a:gd name="T79" fmla="*/ 2147483647 h 552"/>
                <a:gd name="T80" fmla="*/ 2147483647 w 551"/>
                <a:gd name="T81" fmla="*/ 2147483647 h 552"/>
                <a:gd name="T82" fmla="*/ 2147483647 w 551"/>
                <a:gd name="T83" fmla="*/ 2147483647 h 552"/>
                <a:gd name="T84" fmla="*/ 2147483647 w 551"/>
                <a:gd name="T85" fmla="*/ 2147483647 h 552"/>
                <a:gd name="T86" fmla="*/ 2147483647 w 551"/>
                <a:gd name="T87" fmla="*/ 2147483647 h 552"/>
                <a:gd name="T88" fmla="*/ 2147483647 w 551"/>
                <a:gd name="T89" fmla="*/ 2147483647 h 552"/>
                <a:gd name="T90" fmla="*/ 2147483647 w 551"/>
                <a:gd name="T91" fmla="*/ 2147483647 h 552"/>
                <a:gd name="T92" fmla="*/ 2147483647 w 551"/>
                <a:gd name="T93" fmla="*/ 2147483647 h 552"/>
                <a:gd name="T94" fmla="*/ 2147483647 w 551"/>
                <a:gd name="T95" fmla="*/ 2147483647 h 552"/>
                <a:gd name="T96" fmla="*/ 2147483647 w 551"/>
                <a:gd name="T97" fmla="*/ 2147483647 h 552"/>
                <a:gd name="T98" fmla="*/ 2147483647 w 551"/>
                <a:gd name="T99" fmla="*/ 2147483647 h 552"/>
                <a:gd name="T100" fmla="*/ 2147483647 w 551"/>
                <a:gd name="T101" fmla="*/ 2147483647 h 552"/>
                <a:gd name="T102" fmla="*/ 2147483647 w 551"/>
                <a:gd name="T103" fmla="*/ 2147483647 h 552"/>
                <a:gd name="T104" fmla="*/ 2147483647 w 551"/>
                <a:gd name="T105" fmla="*/ 2147483647 h 552"/>
                <a:gd name="T106" fmla="*/ 2147483647 w 551"/>
                <a:gd name="T107" fmla="*/ 2147483647 h 552"/>
                <a:gd name="T108" fmla="*/ 2147483647 w 551"/>
                <a:gd name="T109" fmla="*/ 2147483647 h 552"/>
                <a:gd name="T110" fmla="*/ 2147483647 w 551"/>
                <a:gd name="T111" fmla="*/ 2147483647 h 552"/>
                <a:gd name="T112" fmla="*/ 2147483647 w 551"/>
                <a:gd name="T113" fmla="*/ 2147483647 h 552"/>
                <a:gd name="T114" fmla="*/ 2147483647 w 551"/>
                <a:gd name="T115" fmla="*/ 2147483647 h 552"/>
                <a:gd name="T116" fmla="*/ 2147483647 w 551"/>
                <a:gd name="T117" fmla="*/ 2147483647 h 552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551"/>
                <a:gd name="T178" fmla="*/ 0 h 552"/>
                <a:gd name="T179" fmla="*/ 551 w 551"/>
                <a:gd name="T180" fmla="*/ 552 h 552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551" h="552">
                  <a:moveTo>
                    <a:pt x="466" y="157"/>
                  </a:moveTo>
                  <a:cubicBezTo>
                    <a:pt x="466" y="163"/>
                    <a:pt x="469" y="168"/>
                    <a:pt x="473" y="172"/>
                  </a:cubicBezTo>
                  <a:cubicBezTo>
                    <a:pt x="473" y="172"/>
                    <a:pt x="473" y="172"/>
                    <a:pt x="473" y="172"/>
                  </a:cubicBezTo>
                  <a:cubicBezTo>
                    <a:pt x="545" y="244"/>
                    <a:pt x="545" y="244"/>
                    <a:pt x="545" y="244"/>
                  </a:cubicBezTo>
                  <a:cubicBezTo>
                    <a:pt x="545" y="244"/>
                    <a:pt x="545" y="244"/>
                    <a:pt x="545" y="244"/>
                  </a:cubicBezTo>
                  <a:cubicBezTo>
                    <a:pt x="549" y="248"/>
                    <a:pt x="551" y="253"/>
                    <a:pt x="551" y="259"/>
                  </a:cubicBezTo>
                  <a:cubicBezTo>
                    <a:pt x="551" y="169"/>
                    <a:pt x="551" y="169"/>
                    <a:pt x="551" y="169"/>
                  </a:cubicBezTo>
                  <a:cubicBezTo>
                    <a:pt x="551" y="165"/>
                    <a:pt x="549" y="159"/>
                    <a:pt x="546" y="156"/>
                  </a:cubicBezTo>
                  <a:cubicBezTo>
                    <a:pt x="395" y="5"/>
                    <a:pt x="395" y="5"/>
                    <a:pt x="395" y="5"/>
                  </a:cubicBezTo>
                  <a:cubicBezTo>
                    <a:pt x="392" y="2"/>
                    <a:pt x="386" y="0"/>
                    <a:pt x="382" y="0"/>
                  </a:cubicBezTo>
                  <a:cubicBezTo>
                    <a:pt x="371" y="0"/>
                    <a:pt x="371" y="0"/>
                    <a:pt x="371" y="0"/>
                  </a:cubicBezTo>
                  <a:cubicBezTo>
                    <a:pt x="371" y="0"/>
                    <a:pt x="371" y="0"/>
                    <a:pt x="371" y="0"/>
                  </a:cubicBezTo>
                  <a:cubicBezTo>
                    <a:pt x="371" y="0"/>
                    <a:pt x="371" y="0"/>
                    <a:pt x="371" y="0"/>
                  </a:cubicBezTo>
                  <a:cubicBezTo>
                    <a:pt x="368" y="0"/>
                    <a:pt x="366" y="2"/>
                    <a:pt x="366" y="5"/>
                  </a:cubicBezTo>
                  <a:cubicBezTo>
                    <a:pt x="366" y="77"/>
                    <a:pt x="366" y="77"/>
                    <a:pt x="366" y="77"/>
                  </a:cubicBezTo>
                  <a:cubicBezTo>
                    <a:pt x="366" y="81"/>
                    <a:pt x="362" y="85"/>
                    <a:pt x="358" y="85"/>
                  </a:cubicBezTo>
                  <a:cubicBezTo>
                    <a:pt x="350" y="85"/>
                    <a:pt x="350" y="85"/>
                    <a:pt x="350" y="85"/>
                  </a:cubicBezTo>
                  <a:cubicBezTo>
                    <a:pt x="350" y="16"/>
                    <a:pt x="350" y="16"/>
                    <a:pt x="350" y="16"/>
                  </a:cubicBezTo>
                  <a:cubicBezTo>
                    <a:pt x="350" y="7"/>
                    <a:pt x="343" y="0"/>
                    <a:pt x="334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08" y="0"/>
                    <a:pt x="201" y="7"/>
                    <a:pt x="201" y="16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193" y="85"/>
                    <a:pt x="193" y="85"/>
                    <a:pt x="193" y="85"/>
                  </a:cubicBezTo>
                  <a:cubicBezTo>
                    <a:pt x="189" y="85"/>
                    <a:pt x="185" y="81"/>
                    <a:pt x="185" y="77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5" y="2"/>
                    <a:pt x="183" y="0"/>
                    <a:pt x="180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5" y="0"/>
                    <a:pt x="159" y="2"/>
                    <a:pt x="156" y="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2" y="159"/>
                    <a:pt x="0" y="165"/>
                    <a:pt x="0" y="169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53"/>
                    <a:pt x="2" y="248"/>
                    <a:pt x="6" y="244"/>
                  </a:cubicBezTo>
                  <a:cubicBezTo>
                    <a:pt x="6" y="244"/>
                    <a:pt x="6" y="244"/>
                    <a:pt x="6" y="244"/>
                  </a:cubicBezTo>
                  <a:cubicBezTo>
                    <a:pt x="78" y="172"/>
                    <a:pt x="78" y="172"/>
                    <a:pt x="78" y="172"/>
                  </a:cubicBezTo>
                  <a:cubicBezTo>
                    <a:pt x="78" y="172"/>
                    <a:pt x="78" y="172"/>
                    <a:pt x="78" y="172"/>
                  </a:cubicBezTo>
                  <a:cubicBezTo>
                    <a:pt x="82" y="168"/>
                    <a:pt x="85" y="163"/>
                    <a:pt x="85" y="157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72"/>
                    <a:pt x="85" y="172"/>
                    <a:pt x="85" y="172"/>
                  </a:cubicBezTo>
                  <a:cubicBezTo>
                    <a:pt x="85" y="178"/>
                    <a:pt x="82" y="183"/>
                    <a:pt x="78" y="187"/>
                  </a:cubicBezTo>
                  <a:cubicBezTo>
                    <a:pt x="78" y="187"/>
                    <a:pt x="78" y="187"/>
                    <a:pt x="78" y="187"/>
                  </a:cubicBezTo>
                  <a:cubicBezTo>
                    <a:pt x="6" y="259"/>
                    <a:pt x="6" y="259"/>
                    <a:pt x="6" y="259"/>
                  </a:cubicBezTo>
                  <a:cubicBezTo>
                    <a:pt x="6" y="259"/>
                    <a:pt x="6" y="259"/>
                    <a:pt x="6" y="259"/>
                  </a:cubicBezTo>
                  <a:cubicBezTo>
                    <a:pt x="2" y="263"/>
                    <a:pt x="0" y="268"/>
                    <a:pt x="0" y="274"/>
                  </a:cubicBezTo>
                  <a:cubicBezTo>
                    <a:pt x="0" y="355"/>
                    <a:pt x="0" y="355"/>
                    <a:pt x="0" y="355"/>
                  </a:cubicBezTo>
                  <a:cubicBezTo>
                    <a:pt x="0" y="350"/>
                    <a:pt x="2" y="344"/>
                    <a:pt x="6" y="340"/>
                  </a:cubicBezTo>
                  <a:cubicBezTo>
                    <a:pt x="6" y="340"/>
                    <a:pt x="6" y="340"/>
                    <a:pt x="6" y="340"/>
                  </a:cubicBezTo>
                  <a:cubicBezTo>
                    <a:pt x="78" y="269"/>
                    <a:pt x="78" y="269"/>
                    <a:pt x="78" y="269"/>
                  </a:cubicBezTo>
                  <a:cubicBezTo>
                    <a:pt x="78" y="268"/>
                    <a:pt x="78" y="268"/>
                    <a:pt x="78" y="268"/>
                  </a:cubicBezTo>
                  <a:cubicBezTo>
                    <a:pt x="82" y="265"/>
                    <a:pt x="85" y="259"/>
                    <a:pt x="85" y="253"/>
                  </a:cubicBezTo>
                  <a:cubicBezTo>
                    <a:pt x="85" y="262"/>
                    <a:pt x="85" y="262"/>
                    <a:pt x="85" y="262"/>
                  </a:cubicBezTo>
                  <a:cubicBezTo>
                    <a:pt x="85" y="268"/>
                    <a:pt x="85" y="268"/>
                    <a:pt x="85" y="268"/>
                  </a:cubicBezTo>
                  <a:cubicBezTo>
                    <a:pt x="85" y="274"/>
                    <a:pt x="82" y="279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6" y="355"/>
                    <a:pt x="6" y="355"/>
                    <a:pt x="6" y="355"/>
                  </a:cubicBezTo>
                  <a:cubicBezTo>
                    <a:pt x="6" y="355"/>
                    <a:pt x="6" y="355"/>
                    <a:pt x="6" y="355"/>
                  </a:cubicBezTo>
                  <a:cubicBezTo>
                    <a:pt x="2" y="359"/>
                    <a:pt x="0" y="364"/>
                    <a:pt x="0" y="370"/>
                  </a:cubicBezTo>
                  <a:cubicBezTo>
                    <a:pt x="0" y="382"/>
                    <a:pt x="0" y="382"/>
                    <a:pt x="0" y="382"/>
                  </a:cubicBezTo>
                  <a:cubicBezTo>
                    <a:pt x="0" y="387"/>
                    <a:pt x="2" y="392"/>
                    <a:pt x="5" y="395"/>
                  </a:cubicBezTo>
                  <a:cubicBezTo>
                    <a:pt x="26" y="417"/>
                    <a:pt x="26" y="417"/>
                    <a:pt x="26" y="417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82" y="361"/>
                    <a:pt x="85" y="355"/>
                    <a:pt x="85" y="349"/>
                  </a:cubicBezTo>
                  <a:cubicBezTo>
                    <a:pt x="85" y="358"/>
                    <a:pt x="85" y="358"/>
                    <a:pt x="85" y="358"/>
                  </a:cubicBezTo>
                  <a:cubicBezTo>
                    <a:pt x="85" y="364"/>
                    <a:pt x="85" y="364"/>
                    <a:pt x="85" y="364"/>
                  </a:cubicBezTo>
                  <a:cubicBezTo>
                    <a:pt x="85" y="370"/>
                    <a:pt x="82" y="375"/>
                    <a:pt x="78" y="379"/>
                  </a:cubicBezTo>
                  <a:cubicBezTo>
                    <a:pt x="78" y="379"/>
                    <a:pt x="78" y="379"/>
                    <a:pt x="78" y="379"/>
                  </a:cubicBezTo>
                  <a:cubicBezTo>
                    <a:pt x="34" y="424"/>
                    <a:pt x="34" y="424"/>
                    <a:pt x="34" y="424"/>
                  </a:cubicBezTo>
                  <a:cubicBezTo>
                    <a:pt x="155" y="545"/>
                    <a:pt x="155" y="545"/>
                    <a:pt x="155" y="545"/>
                  </a:cubicBezTo>
                  <a:cubicBezTo>
                    <a:pt x="187" y="486"/>
                    <a:pt x="187" y="486"/>
                    <a:pt x="187" y="486"/>
                  </a:cubicBezTo>
                  <a:cubicBezTo>
                    <a:pt x="190" y="481"/>
                    <a:pt x="196" y="477"/>
                    <a:pt x="202" y="477"/>
                  </a:cubicBezTo>
                  <a:cubicBezTo>
                    <a:pt x="207" y="477"/>
                    <a:pt x="207" y="477"/>
                    <a:pt x="207" y="477"/>
                  </a:cubicBezTo>
                  <a:cubicBezTo>
                    <a:pt x="215" y="477"/>
                    <a:pt x="215" y="477"/>
                    <a:pt x="215" y="477"/>
                  </a:cubicBezTo>
                  <a:cubicBezTo>
                    <a:pt x="208" y="477"/>
                    <a:pt x="203" y="481"/>
                    <a:pt x="200" y="486"/>
                  </a:cubicBezTo>
                  <a:cubicBezTo>
                    <a:pt x="200" y="486"/>
                    <a:pt x="200" y="486"/>
                    <a:pt x="200" y="486"/>
                  </a:cubicBezTo>
                  <a:cubicBezTo>
                    <a:pt x="164" y="551"/>
                    <a:pt x="164" y="551"/>
                    <a:pt x="164" y="551"/>
                  </a:cubicBezTo>
                  <a:cubicBezTo>
                    <a:pt x="166" y="551"/>
                    <a:pt x="167" y="552"/>
                    <a:pt x="169" y="552"/>
                  </a:cubicBezTo>
                  <a:cubicBezTo>
                    <a:pt x="231" y="552"/>
                    <a:pt x="231" y="552"/>
                    <a:pt x="231" y="552"/>
                  </a:cubicBezTo>
                  <a:cubicBezTo>
                    <a:pt x="243" y="486"/>
                    <a:pt x="243" y="486"/>
                    <a:pt x="243" y="486"/>
                  </a:cubicBezTo>
                  <a:cubicBezTo>
                    <a:pt x="244" y="481"/>
                    <a:pt x="248" y="477"/>
                    <a:pt x="253" y="477"/>
                  </a:cubicBezTo>
                  <a:cubicBezTo>
                    <a:pt x="254" y="477"/>
                    <a:pt x="254" y="477"/>
                    <a:pt x="254" y="477"/>
                  </a:cubicBezTo>
                  <a:cubicBezTo>
                    <a:pt x="255" y="477"/>
                    <a:pt x="255" y="477"/>
                    <a:pt x="255" y="477"/>
                  </a:cubicBezTo>
                  <a:cubicBezTo>
                    <a:pt x="264" y="477"/>
                    <a:pt x="264" y="477"/>
                    <a:pt x="264" y="477"/>
                  </a:cubicBezTo>
                  <a:cubicBezTo>
                    <a:pt x="259" y="477"/>
                    <a:pt x="255" y="481"/>
                    <a:pt x="254" y="486"/>
                  </a:cubicBezTo>
                  <a:cubicBezTo>
                    <a:pt x="242" y="552"/>
                    <a:pt x="242" y="552"/>
                    <a:pt x="242" y="552"/>
                  </a:cubicBezTo>
                  <a:cubicBezTo>
                    <a:pt x="309" y="552"/>
                    <a:pt x="309" y="552"/>
                    <a:pt x="309" y="552"/>
                  </a:cubicBezTo>
                  <a:cubicBezTo>
                    <a:pt x="297" y="486"/>
                    <a:pt x="297" y="486"/>
                    <a:pt x="297" y="486"/>
                  </a:cubicBezTo>
                  <a:cubicBezTo>
                    <a:pt x="296" y="481"/>
                    <a:pt x="292" y="477"/>
                    <a:pt x="287" y="477"/>
                  </a:cubicBezTo>
                  <a:cubicBezTo>
                    <a:pt x="296" y="477"/>
                    <a:pt x="296" y="477"/>
                    <a:pt x="296" y="477"/>
                  </a:cubicBezTo>
                  <a:cubicBezTo>
                    <a:pt x="297" y="477"/>
                    <a:pt x="297" y="477"/>
                    <a:pt x="297" y="477"/>
                  </a:cubicBezTo>
                  <a:cubicBezTo>
                    <a:pt x="298" y="477"/>
                    <a:pt x="298" y="477"/>
                    <a:pt x="298" y="477"/>
                  </a:cubicBezTo>
                  <a:cubicBezTo>
                    <a:pt x="303" y="477"/>
                    <a:pt x="307" y="481"/>
                    <a:pt x="308" y="486"/>
                  </a:cubicBezTo>
                  <a:cubicBezTo>
                    <a:pt x="320" y="552"/>
                    <a:pt x="320" y="552"/>
                    <a:pt x="320" y="552"/>
                  </a:cubicBezTo>
                  <a:cubicBezTo>
                    <a:pt x="382" y="552"/>
                    <a:pt x="382" y="552"/>
                    <a:pt x="382" y="552"/>
                  </a:cubicBezTo>
                  <a:cubicBezTo>
                    <a:pt x="384" y="552"/>
                    <a:pt x="385" y="551"/>
                    <a:pt x="387" y="551"/>
                  </a:cubicBezTo>
                  <a:cubicBezTo>
                    <a:pt x="351" y="486"/>
                    <a:pt x="351" y="486"/>
                    <a:pt x="351" y="486"/>
                  </a:cubicBezTo>
                  <a:cubicBezTo>
                    <a:pt x="351" y="486"/>
                    <a:pt x="351" y="486"/>
                    <a:pt x="351" y="486"/>
                  </a:cubicBezTo>
                  <a:cubicBezTo>
                    <a:pt x="348" y="481"/>
                    <a:pt x="343" y="477"/>
                    <a:pt x="336" y="477"/>
                  </a:cubicBezTo>
                  <a:cubicBezTo>
                    <a:pt x="344" y="477"/>
                    <a:pt x="344" y="477"/>
                    <a:pt x="344" y="477"/>
                  </a:cubicBezTo>
                  <a:cubicBezTo>
                    <a:pt x="349" y="477"/>
                    <a:pt x="349" y="477"/>
                    <a:pt x="349" y="477"/>
                  </a:cubicBezTo>
                  <a:cubicBezTo>
                    <a:pt x="355" y="477"/>
                    <a:pt x="361" y="481"/>
                    <a:pt x="364" y="486"/>
                  </a:cubicBezTo>
                  <a:cubicBezTo>
                    <a:pt x="396" y="545"/>
                    <a:pt x="396" y="545"/>
                    <a:pt x="396" y="545"/>
                  </a:cubicBezTo>
                  <a:cubicBezTo>
                    <a:pt x="517" y="424"/>
                    <a:pt x="517" y="424"/>
                    <a:pt x="517" y="424"/>
                  </a:cubicBezTo>
                  <a:cubicBezTo>
                    <a:pt x="473" y="379"/>
                    <a:pt x="473" y="379"/>
                    <a:pt x="473" y="379"/>
                  </a:cubicBezTo>
                  <a:cubicBezTo>
                    <a:pt x="473" y="379"/>
                    <a:pt x="473" y="379"/>
                    <a:pt x="473" y="379"/>
                  </a:cubicBezTo>
                  <a:cubicBezTo>
                    <a:pt x="469" y="375"/>
                    <a:pt x="466" y="370"/>
                    <a:pt x="466" y="364"/>
                  </a:cubicBezTo>
                  <a:cubicBezTo>
                    <a:pt x="466" y="358"/>
                    <a:pt x="466" y="358"/>
                    <a:pt x="466" y="358"/>
                  </a:cubicBezTo>
                  <a:cubicBezTo>
                    <a:pt x="466" y="349"/>
                    <a:pt x="466" y="349"/>
                    <a:pt x="466" y="349"/>
                  </a:cubicBezTo>
                  <a:cubicBezTo>
                    <a:pt x="466" y="355"/>
                    <a:pt x="469" y="361"/>
                    <a:pt x="473" y="365"/>
                  </a:cubicBezTo>
                  <a:cubicBezTo>
                    <a:pt x="473" y="365"/>
                    <a:pt x="473" y="365"/>
                    <a:pt x="473" y="365"/>
                  </a:cubicBezTo>
                  <a:cubicBezTo>
                    <a:pt x="525" y="417"/>
                    <a:pt x="525" y="417"/>
                    <a:pt x="525" y="417"/>
                  </a:cubicBezTo>
                  <a:cubicBezTo>
                    <a:pt x="546" y="395"/>
                    <a:pt x="546" y="395"/>
                    <a:pt x="546" y="395"/>
                  </a:cubicBezTo>
                  <a:cubicBezTo>
                    <a:pt x="549" y="392"/>
                    <a:pt x="551" y="387"/>
                    <a:pt x="551" y="382"/>
                  </a:cubicBezTo>
                  <a:cubicBezTo>
                    <a:pt x="551" y="370"/>
                    <a:pt x="551" y="370"/>
                    <a:pt x="551" y="370"/>
                  </a:cubicBezTo>
                  <a:cubicBezTo>
                    <a:pt x="551" y="364"/>
                    <a:pt x="549" y="359"/>
                    <a:pt x="545" y="355"/>
                  </a:cubicBezTo>
                  <a:cubicBezTo>
                    <a:pt x="545" y="355"/>
                    <a:pt x="545" y="355"/>
                    <a:pt x="545" y="355"/>
                  </a:cubicBezTo>
                  <a:cubicBezTo>
                    <a:pt x="473" y="283"/>
                    <a:pt x="473" y="283"/>
                    <a:pt x="473" y="283"/>
                  </a:cubicBezTo>
                  <a:cubicBezTo>
                    <a:pt x="473" y="283"/>
                    <a:pt x="473" y="283"/>
                    <a:pt x="473" y="283"/>
                  </a:cubicBezTo>
                  <a:cubicBezTo>
                    <a:pt x="469" y="279"/>
                    <a:pt x="466" y="274"/>
                    <a:pt x="466" y="268"/>
                  </a:cubicBezTo>
                  <a:cubicBezTo>
                    <a:pt x="466" y="262"/>
                    <a:pt x="466" y="262"/>
                    <a:pt x="466" y="262"/>
                  </a:cubicBezTo>
                  <a:cubicBezTo>
                    <a:pt x="466" y="253"/>
                    <a:pt x="466" y="253"/>
                    <a:pt x="466" y="253"/>
                  </a:cubicBezTo>
                  <a:cubicBezTo>
                    <a:pt x="466" y="259"/>
                    <a:pt x="469" y="265"/>
                    <a:pt x="473" y="268"/>
                  </a:cubicBezTo>
                  <a:cubicBezTo>
                    <a:pt x="473" y="269"/>
                    <a:pt x="473" y="269"/>
                    <a:pt x="473" y="269"/>
                  </a:cubicBezTo>
                  <a:cubicBezTo>
                    <a:pt x="545" y="340"/>
                    <a:pt x="545" y="340"/>
                    <a:pt x="545" y="340"/>
                  </a:cubicBezTo>
                  <a:cubicBezTo>
                    <a:pt x="545" y="340"/>
                    <a:pt x="545" y="340"/>
                    <a:pt x="545" y="340"/>
                  </a:cubicBezTo>
                  <a:cubicBezTo>
                    <a:pt x="549" y="344"/>
                    <a:pt x="551" y="350"/>
                    <a:pt x="551" y="355"/>
                  </a:cubicBezTo>
                  <a:cubicBezTo>
                    <a:pt x="551" y="274"/>
                    <a:pt x="551" y="274"/>
                    <a:pt x="551" y="274"/>
                  </a:cubicBezTo>
                  <a:cubicBezTo>
                    <a:pt x="551" y="268"/>
                    <a:pt x="549" y="263"/>
                    <a:pt x="545" y="259"/>
                  </a:cubicBezTo>
                  <a:cubicBezTo>
                    <a:pt x="545" y="259"/>
                    <a:pt x="545" y="259"/>
                    <a:pt x="545" y="259"/>
                  </a:cubicBezTo>
                  <a:cubicBezTo>
                    <a:pt x="473" y="187"/>
                    <a:pt x="473" y="187"/>
                    <a:pt x="473" y="187"/>
                  </a:cubicBezTo>
                  <a:cubicBezTo>
                    <a:pt x="473" y="187"/>
                    <a:pt x="473" y="187"/>
                    <a:pt x="473" y="187"/>
                  </a:cubicBezTo>
                  <a:cubicBezTo>
                    <a:pt x="469" y="183"/>
                    <a:pt x="466" y="178"/>
                    <a:pt x="466" y="172"/>
                  </a:cubicBezTo>
                  <a:cubicBezTo>
                    <a:pt x="466" y="165"/>
                    <a:pt x="466" y="165"/>
                    <a:pt x="466" y="165"/>
                  </a:cubicBezTo>
                  <a:lnTo>
                    <a:pt x="466" y="157"/>
                  </a:lnTo>
                  <a:close/>
                  <a:moveTo>
                    <a:pt x="334" y="162"/>
                  </a:moveTo>
                  <a:cubicBezTo>
                    <a:pt x="337" y="139"/>
                    <a:pt x="337" y="142"/>
                    <a:pt x="350" y="137"/>
                  </a:cubicBezTo>
                  <a:cubicBezTo>
                    <a:pt x="364" y="134"/>
                    <a:pt x="372" y="132"/>
                    <a:pt x="380" y="132"/>
                  </a:cubicBezTo>
                  <a:cubicBezTo>
                    <a:pt x="388" y="133"/>
                    <a:pt x="405" y="133"/>
                    <a:pt x="420" y="139"/>
                  </a:cubicBezTo>
                  <a:cubicBezTo>
                    <a:pt x="427" y="141"/>
                    <a:pt x="424" y="144"/>
                    <a:pt x="425" y="169"/>
                  </a:cubicBezTo>
                  <a:cubicBezTo>
                    <a:pt x="424" y="179"/>
                    <a:pt x="423" y="177"/>
                    <a:pt x="413" y="178"/>
                  </a:cubicBezTo>
                  <a:cubicBezTo>
                    <a:pt x="405" y="178"/>
                    <a:pt x="401" y="179"/>
                    <a:pt x="390" y="176"/>
                  </a:cubicBezTo>
                  <a:cubicBezTo>
                    <a:pt x="387" y="171"/>
                    <a:pt x="383" y="149"/>
                    <a:pt x="375" y="151"/>
                  </a:cubicBezTo>
                  <a:cubicBezTo>
                    <a:pt x="372" y="154"/>
                    <a:pt x="375" y="154"/>
                    <a:pt x="369" y="165"/>
                  </a:cubicBezTo>
                  <a:cubicBezTo>
                    <a:pt x="368" y="167"/>
                    <a:pt x="366" y="172"/>
                    <a:pt x="364" y="175"/>
                  </a:cubicBezTo>
                  <a:cubicBezTo>
                    <a:pt x="356" y="178"/>
                    <a:pt x="350" y="177"/>
                    <a:pt x="341" y="178"/>
                  </a:cubicBezTo>
                  <a:cubicBezTo>
                    <a:pt x="332" y="177"/>
                    <a:pt x="335" y="173"/>
                    <a:pt x="334" y="162"/>
                  </a:cubicBezTo>
                  <a:close/>
                  <a:moveTo>
                    <a:pt x="319" y="143"/>
                  </a:moveTo>
                  <a:cubicBezTo>
                    <a:pt x="319" y="138"/>
                    <a:pt x="319" y="137"/>
                    <a:pt x="323" y="137"/>
                  </a:cubicBezTo>
                  <a:cubicBezTo>
                    <a:pt x="329" y="137"/>
                    <a:pt x="329" y="139"/>
                    <a:pt x="329" y="142"/>
                  </a:cubicBezTo>
                  <a:cubicBezTo>
                    <a:pt x="329" y="147"/>
                    <a:pt x="329" y="157"/>
                    <a:pt x="329" y="166"/>
                  </a:cubicBezTo>
                  <a:cubicBezTo>
                    <a:pt x="329" y="172"/>
                    <a:pt x="329" y="183"/>
                    <a:pt x="324" y="185"/>
                  </a:cubicBezTo>
                  <a:cubicBezTo>
                    <a:pt x="320" y="185"/>
                    <a:pt x="317" y="186"/>
                    <a:pt x="317" y="180"/>
                  </a:cubicBezTo>
                  <a:cubicBezTo>
                    <a:pt x="317" y="177"/>
                    <a:pt x="318" y="172"/>
                    <a:pt x="319" y="168"/>
                  </a:cubicBezTo>
                  <a:cubicBezTo>
                    <a:pt x="320" y="163"/>
                    <a:pt x="319" y="149"/>
                    <a:pt x="319" y="143"/>
                  </a:cubicBezTo>
                  <a:close/>
                  <a:moveTo>
                    <a:pt x="322" y="199"/>
                  </a:moveTo>
                  <a:cubicBezTo>
                    <a:pt x="327" y="202"/>
                    <a:pt x="327" y="219"/>
                    <a:pt x="327" y="219"/>
                  </a:cubicBezTo>
                  <a:cubicBezTo>
                    <a:pt x="328" y="221"/>
                    <a:pt x="328" y="237"/>
                    <a:pt x="328" y="242"/>
                  </a:cubicBezTo>
                  <a:cubicBezTo>
                    <a:pt x="328" y="247"/>
                    <a:pt x="328" y="251"/>
                    <a:pt x="328" y="253"/>
                  </a:cubicBezTo>
                  <a:cubicBezTo>
                    <a:pt x="326" y="254"/>
                    <a:pt x="324" y="255"/>
                    <a:pt x="321" y="254"/>
                  </a:cubicBezTo>
                  <a:cubicBezTo>
                    <a:pt x="318" y="253"/>
                    <a:pt x="317" y="239"/>
                    <a:pt x="317" y="234"/>
                  </a:cubicBezTo>
                  <a:cubicBezTo>
                    <a:pt x="317" y="230"/>
                    <a:pt x="317" y="220"/>
                    <a:pt x="315" y="209"/>
                  </a:cubicBezTo>
                  <a:cubicBezTo>
                    <a:pt x="314" y="199"/>
                    <a:pt x="315" y="200"/>
                    <a:pt x="322" y="199"/>
                  </a:cubicBezTo>
                  <a:close/>
                  <a:moveTo>
                    <a:pt x="300" y="190"/>
                  </a:moveTo>
                  <a:cubicBezTo>
                    <a:pt x="301" y="182"/>
                    <a:pt x="303" y="157"/>
                    <a:pt x="302" y="150"/>
                  </a:cubicBezTo>
                  <a:cubicBezTo>
                    <a:pt x="303" y="146"/>
                    <a:pt x="302" y="140"/>
                    <a:pt x="303" y="135"/>
                  </a:cubicBezTo>
                  <a:cubicBezTo>
                    <a:pt x="304" y="133"/>
                    <a:pt x="306" y="133"/>
                    <a:pt x="310" y="133"/>
                  </a:cubicBezTo>
                  <a:cubicBezTo>
                    <a:pt x="316" y="131"/>
                    <a:pt x="314" y="152"/>
                    <a:pt x="314" y="152"/>
                  </a:cubicBezTo>
                  <a:cubicBezTo>
                    <a:pt x="314" y="170"/>
                    <a:pt x="309" y="206"/>
                    <a:pt x="309" y="215"/>
                  </a:cubicBezTo>
                  <a:cubicBezTo>
                    <a:pt x="307" y="230"/>
                    <a:pt x="314" y="271"/>
                    <a:pt x="310" y="275"/>
                  </a:cubicBezTo>
                  <a:cubicBezTo>
                    <a:pt x="309" y="276"/>
                    <a:pt x="304" y="276"/>
                    <a:pt x="303" y="274"/>
                  </a:cubicBezTo>
                  <a:cubicBezTo>
                    <a:pt x="299" y="263"/>
                    <a:pt x="299" y="246"/>
                    <a:pt x="298" y="232"/>
                  </a:cubicBezTo>
                  <a:cubicBezTo>
                    <a:pt x="297" y="215"/>
                    <a:pt x="300" y="197"/>
                    <a:pt x="300" y="190"/>
                  </a:cubicBezTo>
                  <a:close/>
                  <a:moveTo>
                    <a:pt x="285" y="166"/>
                  </a:moveTo>
                  <a:cubicBezTo>
                    <a:pt x="287" y="155"/>
                    <a:pt x="286" y="143"/>
                    <a:pt x="287" y="139"/>
                  </a:cubicBezTo>
                  <a:cubicBezTo>
                    <a:pt x="288" y="138"/>
                    <a:pt x="291" y="137"/>
                    <a:pt x="294" y="138"/>
                  </a:cubicBezTo>
                  <a:cubicBezTo>
                    <a:pt x="298" y="141"/>
                    <a:pt x="299" y="177"/>
                    <a:pt x="290" y="184"/>
                  </a:cubicBezTo>
                  <a:cubicBezTo>
                    <a:pt x="288" y="184"/>
                    <a:pt x="284" y="184"/>
                    <a:pt x="283" y="182"/>
                  </a:cubicBezTo>
                  <a:cubicBezTo>
                    <a:pt x="282" y="180"/>
                    <a:pt x="283" y="174"/>
                    <a:pt x="285" y="166"/>
                  </a:cubicBezTo>
                  <a:close/>
                  <a:moveTo>
                    <a:pt x="280" y="214"/>
                  </a:moveTo>
                  <a:cubicBezTo>
                    <a:pt x="280" y="200"/>
                    <a:pt x="281" y="197"/>
                    <a:pt x="284" y="193"/>
                  </a:cubicBezTo>
                  <a:cubicBezTo>
                    <a:pt x="287" y="191"/>
                    <a:pt x="291" y="193"/>
                    <a:pt x="293" y="195"/>
                  </a:cubicBezTo>
                  <a:cubicBezTo>
                    <a:pt x="295" y="200"/>
                    <a:pt x="291" y="225"/>
                    <a:pt x="291" y="237"/>
                  </a:cubicBezTo>
                  <a:cubicBezTo>
                    <a:pt x="290" y="248"/>
                    <a:pt x="294" y="259"/>
                    <a:pt x="289" y="261"/>
                  </a:cubicBezTo>
                  <a:cubicBezTo>
                    <a:pt x="285" y="262"/>
                    <a:pt x="281" y="261"/>
                    <a:pt x="281" y="258"/>
                  </a:cubicBezTo>
                  <a:cubicBezTo>
                    <a:pt x="279" y="244"/>
                    <a:pt x="280" y="214"/>
                    <a:pt x="280" y="214"/>
                  </a:cubicBezTo>
                  <a:close/>
                  <a:moveTo>
                    <a:pt x="267" y="388"/>
                  </a:moveTo>
                  <a:cubicBezTo>
                    <a:pt x="266" y="407"/>
                    <a:pt x="266" y="405"/>
                    <a:pt x="253" y="405"/>
                  </a:cubicBezTo>
                  <a:cubicBezTo>
                    <a:pt x="242" y="405"/>
                    <a:pt x="214" y="405"/>
                    <a:pt x="212" y="406"/>
                  </a:cubicBezTo>
                  <a:cubicBezTo>
                    <a:pt x="212" y="408"/>
                    <a:pt x="211" y="414"/>
                    <a:pt x="211" y="419"/>
                  </a:cubicBezTo>
                  <a:cubicBezTo>
                    <a:pt x="212" y="426"/>
                    <a:pt x="216" y="428"/>
                    <a:pt x="186" y="431"/>
                  </a:cubicBezTo>
                  <a:cubicBezTo>
                    <a:pt x="179" y="432"/>
                    <a:pt x="134" y="430"/>
                    <a:pt x="131" y="425"/>
                  </a:cubicBezTo>
                  <a:cubicBezTo>
                    <a:pt x="128" y="419"/>
                    <a:pt x="122" y="411"/>
                    <a:pt x="127" y="403"/>
                  </a:cubicBezTo>
                  <a:cubicBezTo>
                    <a:pt x="133" y="408"/>
                    <a:pt x="139" y="412"/>
                    <a:pt x="153" y="417"/>
                  </a:cubicBezTo>
                  <a:cubicBezTo>
                    <a:pt x="164" y="419"/>
                    <a:pt x="181" y="420"/>
                    <a:pt x="191" y="418"/>
                  </a:cubicBezTo>
                  <a:cubicBezTo>
                    <a:pt x="197" y="415"/>
                    <a:pt x="197" y="413"/>
                    <a:pt x="196" y="406"/>
                  </a:cubicBezTo>
                  <a:cubicBezTo>
                    <a:pt x="175" y="405"/>
                    <a:pt x="164" y="404"/>
                    <a:pt x="157" y="404"/>
                  </a:cubicBezTo>
                  <a:cubicBezTo>
                    <a:pt x="146" y="403"/>
                    <a:pt x="146" y="403"/>
                    <a:pt x="146" y="397"/>
                  </a:cubicBezTo>
                  <a:cubicBezTo>
                    <a:pt x="147" y="392"/>
                    <a:pt x="148" y="391"/>
                    <a:pt x="155" y="392"/>
                  </a:cubicBezTo>
                  <a:cubicBezTo>
                    <a:pt x="160" y="392"/>
                    <a:pt x="168" y="393"/>
                    <a:pt x="180" y="393"/>
                  </a:cubicBezTo>
                  <a:cubicBezTo>
                    <a:pt x="189" y="393"/>
                    <a:pt x="196" y="393"/>
                    <a:pt x="196" y="393"/>
                  </a:cubicBezTo>
                  <a:cubicBezTo>
                    <a:pt x="196" y="384"/>
                    <a:pt x="196" y="384"/>
                    <a:pt x="196" y="384"/>
                  </a:cubicBezTo>
                  <a:cubicBezTo>
                    <a:pt x="196" y="384"/>
                    <a:pt x="180" y="384"/>
                    <a:pt x="174" y="384"/>
                  </a:cubicBezTo>
                  <a:cubicBezTo>
                    <a:pt x="155" y="383"/>
                    <a:pt x="158" y="381"/>
                    <a:pt x="157" y="372"/>
                  </a:cubicBezTo>
                  <a:cubicBezTo>
                    <a:pt x="159" y="356"/>
                    <a:pt x="159" y="358"/>
                    <a:pt x="173" y="357"/>
                  </a:cubicBezTo>
                  <a:cubicBezTo>
                    <a:pt x="185" y="357"/>
                    <a:pt x="219" y="357"/>
                    <a:pt x="228" y="357"/>
                  </a:cubicBezTo>
                  <a:cubicBezTo>
                    <a:pt x="242" y="358"/>
                    <a:pt x="240" y="359"/>
                    <a:pt x="240" y="371"/>
                  </a:cubicBezTo>
                  <a:cubicBezTo>
                    <a:pt x="238" y="378"/>
                    <a:pt x="241" y="381"/>
                    <a:pt x="227" y="383"/>
                  </a:cubicBezTo>
                  <a:cubicBezTo>
                    <a:pt x="225" y="383"/>
                    <a:pt x="212" y="384"/>
                    <a:pt x="212" y="384"/>
                  </a:cubicBezTo>
                  <a:cubicBezTo>
                    <a:pt x="212" y="393"/>
                    <a:pt x="212" y="393"/>
                    <a:pt x="212" y="393"/>
                  </a:cubicBezTo>
                  <a:cubicBezTo>
                    <a:pt x="242" y="393"/>
                    <a:pt x="242" y="393"/>
                    <a:pt x="242" y="393"/>
                  </a:cubicBezTo>
                  <a:cubicBezTo>
                    <a:pt x="242" y="393"/>
                    <a:pt x="253" y="393"/>
                    <a:pt x="253" y="384"/>
                  </a:cubicBezTo>
                  <a:cubicBezTo>
                    <a:pt x="253" y="375"/>
                    <a:pt x="255" y="361"/>
                    <a:pt x="255" y="361"/>
                  </a:cubicBezTo>
                  <a:cubicBezTo>
                    <a:pt x="255" y="361"/>
                    <a:pt x="255" y="351"/>
                    <a:pt x="245" y="351"/>
                  </a:cubicBezTo>
                  <a:cubicBezTo>
                    <a:pt x="236" y="351"/>
                    <a:pt x="184" y="350"/>
                    <a:pt x="163" y="351"/>
                  </a:cubicBezTo>
                  <a:cubicBezTo>
                    <a:pt x="147" y="351"/>
                    <a:pt x="146" y="354"/>
                    <a:pt x="145" y="359"/>
                  </a:cubicBezTo>
                  <a:cubicBezTo>
                    <a:pt x="144" y="366"/>
                    <a:pt x="142" y="392"/>
                    <a:pt x="138" y="390"/>
                  </a:cubicBezTo>
                  <a:cubicBezTo>
                    <a:pt x="125" y="387"/>
                    <a:pt x="128" y="386"/>
                    <a:pt x="128" y="379"/>
                  </a:cubicBezTo>
                  <a:cubicBezTo>
                    <a:pt x="129" y="369"/>
                    <a:pt x="130" y="359"/>
                    <a:pt x="132" y="350"/>
                  </a:cubicBezTo>
                  <a:cubicBezTo>
                    <a:pt x="135" y="343"/>
                    <a:pt x="136" y="339"/>
                    <a:pt x="176" y="339"/>
                  </a:cubicBezTo>
                  <a:cubicBezTo>
                    <a:pt x="195" y="339"/>
                    <a:pt x="249" y="339"/>
                    <a:pt x="249" y="339"/>
                  </a:cubicBezTo>
                  <a:cubicBezTo>
                    <a:pt x="261" y="340"/>
                    <a:pt x="265" y="340"/>
                    <a:pt x="267" y="352"/>
                  </a:cubicBezTo>
                  <a:cubicBezTo>
                    <a:pt x="269" y="369"/>
                    <a:pt x="268" y="375"/>
                    <a:pt x="267" y="388"/>
                  </a:cubicBezTo>
                  <a:close/>
                  <a:moveTo>
                    <a:pt x="146" y="306"/>
                  </a:moveTo>
                  <a:cubicBezTo>
                    <a:pt x="146" y="309"/>
                    <a:pt x="151" y="309"/>
                    <a:pt x="161" y="308"/>
                  </a:cubicBezTo>
                  <a:cubicBezTo>
                    <a:pt x="169" y="308"/>
                    <a:pt x="168" y="307"/>
                    <a:pt x="169" y="313"/>
                  </a:cubicBezTo>
                  <a:cubicBezTo>
                    <a:pt x="169" y="316"/>
                    <a:pt x="169" y="317"/>
                    <a:pt x="163" y="317"/>
                  </a:cubicBezTo>
                  <a:cubicBezTo>
                    <a:pt x="144" y="318"/>
                    <a:pt x="146" y="317"/>
                    <a:pt x="146" y="322"/>
                  </a:cubicBezTo>
                  <a:cubicBezTo>
                    <a:pt x="146" y="326"/>
                    <a:pt x="149" y="325"/>
                    <a:pt x="161" y="324"/>
                  </a:cubicBezTo>
                  <a:cubicBezTo>
                    <a:pt x="168" y="324"/>
                    <a:pt x="169" y="323"/>
                    <a:pt x="169" y="328"/>
                  </a:cubicBezTo>
                  <a:cubicBezTo>
                    <a:pt x="170" y="331"/>
                    <a:pt x="169" y="333"/>
                    <a:pt x="169" y="333"/>
                  </a:cubicBezTo>
                  <a:cubicBezTo>
                    <a:pt x="164" y="333"/>
                    <a:pt x="143" y="335"/>
                    <a:pt x="137" y="335"/>
                  </a:cubicBezTo>
                  <a:cubicBezTo>
                    <a:pt x="132" y="334"/>
                    <a:pt x="132" y="334"/>
                    <a:pt x="132" y="323"/>
                  </a:cubicBezTo>
                  <a:cubicBezTo>
                    <a:pt x="133" y="313"/>
                    <a:pt x="133" y="304"/>
                    <a:pt x="136" y="295"/>
                  </a:cubicBezTo>
                  <a:cubicBezTo>
                    <a:pt x="138" y="290"/>
                    <a:pt x="138" y="291"/>
                    <a:pt x="160" y="290"/>
                  </a:cubicBezTo>
                  <a:cubicBezTo>
                    <a:pt x="171" y="290"/>
                    <a:pt x="170" y="289"/>
                    <a:pt x="171" y="297"/>
                  </a:cubicBezTo>
                  <a:cubicBezTo>
                    <a:pt x="171" y="300"/>
                    <a:pt x="171" y="300"/>
                    <a:pt x="153" y="301"/>
                  </a:cubicBezTo>
                  <a:cubicBezTo>
                    <a:pt x="145" y="301"/>
                    <a:pt x="146" y="300"/>
                    <a:pt x="146" y="306"/>
                  </a:cubicBezTo>
                  <a:close/>
                  <a:moveTo>
                    <a:pt x="178" y="296"/>
                  </a:moveTo>
                  <a:cubicBezTo>
                    <a:pt x="177" y="295"/>
                    <a:pt x="181" y="290"/>
                    <a:pt x="183" y="289"/>
                  </a:cubicBezTo>
                  <a:cubicBezTo>
                    <a:pt x="186" y="290"/>
                    <a:pt x="193" y="294"/>
                    <a:pt x="195" y="295"/>
                  </a:cubicBezTo>
                  <a:cubicBezTo>
                    <a:pt x="196" y="295"/>
                    <a:pt x="198" y="296"/>
                    <a:pt x="201" y="298"/>
                  </a:cubicBezTo>
                  <a:cubicBezTo>
                    <a:pt x="202" y="297"/>
                    <a:pt x="203" y="296"/>
                    <a:pt x="204" y="296"/>
                  </a:cubicBezTo>
                  <a:cubicBezTo>
                    <a:pt x="206" y="295"/>
                    <a:pt x="217" y="289"/>
                    <a:pt x="220" y="289"/>
                  </a:cubicBezTo>
                  <a:cubicBezTo>
                    <a:pt x="221" y="289"/>
                    <a:pt x="225" y="296"/>
                    <a:pt x="222" y="297"/>
                  </a:cubicBezTo>
                  <a:cubicBezTo>
                    <a:pt x="219" y="300"/>
                    <a:pt x="215" y="303"/>
                    <a:pt x="212" y="304"/>
                  </a:cubicBezTo>
                  <a:cubicBezTo>
                    <a:pt x="215" y="306"/>
                    <a:pt x="218" y="307"/>
                    <a:pt x="218" y="307"/>
                  </a:cubicBezTo>
                  <a:cubicBezTo>
                    <a:pt x="223" y="309"/>
                    <a:pt x="224" y="310"/>
                    <a:pt x="223" y="315"/>
                  </a:cubicBezTo>
                  <a:cubicBezTo>
                    <a:pt x="223" y="316"/>
                    <a:pt x="221" y="318"/>
                    <a:pt x="220" y="318"/>
                  </a:cubicBezTo>
                  <a:cubicBezTo>
                    <a:pt x="218" y="319"/>
                    <a:pt x="215" y="321"/>
                    <a:pt x="213" y="322"/>
                  </a:cubicBezTo>
                  <a:cubicBezTo>
                    <a:pt x="215" y="323"/>
                    <a:pt x="217" y="324"/>
                    <a:pt x="219" y="325"/>
                  </a:cubicBezTo>
                  <a:cubicBezTo>
                    <a:pt x="227" y="329"/>
                    <a:pt x="227" y="328"/>
                    <a:pt x="224" y="333"/>
                  </a:cubicBezTo>
                  <a:cubicBezTo>
                    <a:pt x="221" y="337"/>
                    <a:pt x="216" y="335"/>
                    <a:pt x="214" y="334"/>
                  </a:cubicBezTo>
                  <a:cubicBezTo>
                    <a:pt x="213" y="333"/>
                    <a:pt x="207" y="331"/>
                    <a:pt x="201" y="327"/>
                  </a:cubicBezTo>
                  <a:cubicBezTo>
                    <a:pt x="197" y="330"/>
                    <a:pt x="192" y="332"/>
                    <a:pt x="188" y="334"/>
                  </a:cubicBezTo>
                  <a:cubicBezTo>
                    <a:pt x="182" y="337"/>
                    <a:pt x="181" y="337"/>
                    <a:pt x="179" y="334"/>
                  </a:cubicBezTo>
                  <a:cubicBezTo>
                    <a:pt x="175" y="329"/>
                    <a:pt x="178" y="329"/>
                    <a:pt x="184" y="325"/>
                  </a:cubicBezTo>
                  <a:cubicBezTo>
                    <a:pt x="184" y="325"/>
                    <a:pt x="187" y="324"/>
                    <a:pt x="189" y="322"/>
                  </a:cubicBezTo>
                  <a:cubicBezTo>
                    <a:pt x="187" y="321"/>
                    <a:pt x="184" y="320"/>
                    <a:pt x="180" y="318"/>
                  </a:cubicBezTo>
                  <a:cubicBezTo>
                    <a:pt x="180" y="317"/>
                    <a:pt x="177" y="316"/>
                    <a:pt x="177" y="314"/>
                  </a:cubicBezTo>
                  <a:cubicBezTo>
                    <a:pt x="177" y="312"/>
                    <a:pt x="176" y="310"/>
                    <a:pt x="183" y="306"/>
                  </a:cubicBezTo>
                  <a:cubicBezTo>
                    <a:pt x="185" y="305"/>
                    <a:pt x="187" y="304"/>
                    <a:pt x="189" y="303"/>
                  </a:cubicBezTo>
                  <a:cubicBezTo>
                    <a:pt x="184" y="301"/>
                    <a:pt x="180" y="299"/>
                    <a:pt x="178" y="296"/>
                  </a:cubicBezTo>
                  <a:close/>
                  <a:moveTo>
                    <a:pt x="264" y="333"/>
                  </a:moveTo>
                  <a:cubicBezTo>
                    <a:pt x="260" y="334"/>
                    <a:pt x="234" y="335"/>
                    <a:pt x="234" y="335"/>
                  </a:cubicBezTo>
                  <a:cubicBezTo>
                    <a:pt x="231" y="334"/>
                    <a:pt x="231" y="335"/>
                    <a:pt x="231" y="331"/>
                  </a:cubicBezTo>
                  <a:cubicBezTo>
                    <a:pt x="231" y="326"/>
                    <a:pt x="231" y="326"/>
                    <a:pt x="240" y="326"/>
                  </a:cubicBezTo>
                  <a:cubicBezTo>
                    <a:pt x="248" y="326"/>
                    <a:pt x="255" y="327"/>
                    <a:pt x="255" y="322"/>
                  </a:cubicBezTo>
                  <a:cubicBezTo>
                    <a:pt x="255" y="318"/>
                    <a:pt x="254" y="317"/>
                    <a:pt x="240" y="318"/>
                  </a:cubicBezTo>
                  <a:cubicBezTo>
                    <a:pt x="232" y="318"/>
                    <a:pt x="233" y="318"/>
                    <a:pt x="232" y="316"/>
                  </a:cubicBezTo>
                  <a:cubicBezTo>
                    <a:pt x="231" y="311"/>
                    <a:pt x="230" y="309"/>
                    <a:pt x="237" y="308"/>
                  </a:cubicBezTo>
                  <a:cubicBezTo>
                    <a:pt x="247" y="307"/>
                    <a:pt x="255" y="308"/>
                    <a:pt x="255" y="306"/>
                  </a:cubicBezTo>
                  <a:cubicBezTo>
                    <a:pt x="256" y="302"/>
                    <a:pt x="255" y="300"/>
                    <a:pt x="248" y="301"/>
                  </a:cubicBezTo>
                  <a:cubicBezTo>
                    <a:pt x="232" y="302"/>
                    <a:pt x="231" y="303"/>
                    <a:pt x="231" y="298"/>
                  </a:cubicBezTo>
                  <a:cubicBezTo>
                    <a:pt x="231" y="293"/>
                    <a:pt x="229" y="292"/>
                    <a:pt x="241" y="291"/>
                  </a:cubicBezTo>
                  <a:cubicBezTo>
                    <a:pt x="254" y="291"/>
                    <a:pt x="264" y="289"/>
                    <a:pt x="265" y="295"/>
                  </a:cubicBezTo>
                  <a:cubicBezTo>
                    <a:pt x="267" y="302"/>
                    <a:pt x="268" y="311"/>
                    <a:pt x="268" y="324"/>
                  </a:cubicBezTo>
                  <a:cubicBezTo>
                    <a:pt x="268" y="333"/>
                    <a:pt x="268" y="333"/>
                    <a:pt x="264" y="333"/>
                  </a:cubicBezTo>
                  <a:close/>
                  <a:moveTo>
                    <a:pt x="262" y="279"/>
                  </a:moveTo>
                  <a:cubicBezTo>
                    <a:pt x="258" y="281"/>
                    <a:pt x="241" y="259"/>
                    <a:pt x="230" y="244"/>
                  </a:cubicBezTo>
                  <a:cubicBezTo>
                    <a:pt x="226" y="239"/>
                    <a:pt x="212" y="227"/>
                    <a:pt x="199" y="226"/>
                  </a:cubicBezTo>
                  <a:cubicBezTo>
                    <a:pt x="179" y="225"/>
                    <a:pt x="153" y="259"/>
                    <a:pt x="146" y="271"/>
                  </a:cubicBezTo>
                  <a:cubicBezTo>
                    <a:pt x="142" y="276"/>
                    <a:pt x="139" y="282"/>
                    <a:pt x="133" y="279"/>
                  </a:cubicBezTo>
                  <a:cubicBezTo>
                    <a:pt x="128" y="276"/>
                    <a:pt x="128" y="276"/>
                    <a:pt x="131" y="267"/>
                  </a:cubicBezTo>
                  <a:cubicBezTo>
                    <a:pt x="136" y="254"/>
                    <a:pt x="160" y="228"/>
                    <a:pt x="171" y="220"/>
                  </a:cubicBezTo>
                  <a:cubicBezTo>
                    <a:pt x="182" y="210"/>
                    <a:pt x="184" y="209"/>
                    <a:pt x="188" y="197"/>
                  </a:cubicBezTo>
                  <a:cubicBezTo>
                    <a:pt x="190" y="174"/>
                    <a:pt x="189" y="169"/>
                    <a:pt x="183" y="168"/>
                  </a:cubicBezTo>
                  <a:cubicBezTo>
                    <a:pt x="176" y="167"/>
                    <a:pt x="147" y="163"/>
                    <a:pt x="146" y="181"/>
                  </a:cubicBezTo>
                  <a:cubicBezTo>
                    <a:pt x="145" y="196"/>
                    <a:pt x="145" y="203"/>
                    <a:pt x="145" y="209"/>
                  </a:cubicBezTo>
                  <a:cubicBezTo>
                    <a:pt x="145" y="218"/>
                    <a:pt x="145" y="216"/>
                    <a:pt x="136" y="216"/>
                  </a:cubicBezTo>
                  <a:cubicBezTo>
                    <a:pt x="130" y="216"/>
                    <a:pt x="133" y="186"/>
                    <a:pt x="133" y="166"/>
                  </a:cubicBezTo>
                  <a:cubicBezTo>
                    <a:pt x="136" y="153"/>
                    <a:pt x="144" y="155"/>
                    <a:pt x="156" y="154"/>
                  </a:cubicBezTo>
                  <a:cubicBezTo>
                    <a:pt x="162" y="155"/>
                    <a:pt x="171" y="154"/>
                    <a:pt x="175" y="154"/>
                  </a:cubicBezTo>
                  <a:cubicBezTo>
                    <a:pt x="185" y="154"/>
                    <a:pt x="188" y="149"/>
                    <a:pt x="188" y="141"/>
                  </a:cubicBezTo>
                  <a:cubicBezTo>
                    <a:pt x="189" y="132"/>
                    <a:pt x="190" y="132"/>
                    <a:pt x="197" y="131"/>
                  </a:cubicBezTo>
                  <a:cubicBezTo>
                    <a:pt x="204" y="130"/>
                    <a:pt x="203" y="135"/>
                    <a:pt x="204" y="141"/>
                  </a:cubicBezTo>
                  <a:cubicBezTo>
                    <a:pt x="207" y="151"/>
                    <a:pt x="203" y="152"/>
                    <a:pt x="218" y="153"/>
                  </a:cubicBezTo>
                  <a:cubicBezTo>
                    <a:pt x="230" y="153"/>
                    <a:pt x="239" y="153"/>
                    <a:pt x="245" y="154"/>
                  </a:cubicBezTo>
                  <a:cubicBezTo>
                    <a:pt x="257" y="155"/>
                    <a:pt x="263" y="154"/>
                    <a:pt x="264" y="172"/>
                  </a:cubicBezTo>
                  <a:cubicBezTo>
                    <a:pt x="265" y="188"/>
                    <a:pt x="269" y="202"/>
                    <a:pt x="264" y="208"/>
                  </a:cubicBezTo>
                  <a:cubicBezTo>
                    <a:pt x="262" y="210"/>
                    <a:pt x="256" y="213"/>
                    <a:pt x="252" y="213"/>
                  </a:cubicBezTo>
                  <a:cubicBezTo>
                    <a:pt x="247" y="210"/>
                    <a:pt x="258" y="176"/>
                    <a:pt x="245" y="170"/>
                  </a:cubicBezTo>
                  <a:cubicBezTo>
                    <a:pt x="237" y="166"/>
                    <a:pt x="216" y="166"/>
                    <a:pt x="209" y="169"/>
                  </a:cubicBezTo>
                  <a:cubicBezTo>
                    <a:pt x="203" y="172"/>
                    <a:pt x="206" y="184"/>
                    <a:pt x="205" y="193"/>
                  </a:cubicBezTo>
                  <a:cubicBezTo>
                    <a:pt x="205" y="200"/>
                    <a:pt x="205" y="207"/>
                    <a:pt x="219" y="217"/>
                  </a:cubicBezTo>
                  <a:cubicBezTo>
                    <a:pt x="234" y="227"/>
                    <a:pt x="247" y="240"/>
                    <a:pt x="260" y="256"/>
                  </a:cubicBezTo>
                  <a:cubicBezTo>
                    <a:pt x="268" y="264"/>
                    <a:pt x="275" y="275"/>
                    <a:pt x="262" y="279"/>
                  </a:cubicBezTo>
                  <a:close/>
                  <a:moveTo>
                    <a:pt x="270" y="85"/>
                  </a:moveTo>
                  <a:cubicBezTo>
                    <a:pt x="207" y="85"/>
                    <a:pt x="207" y="85"/>
                    <a:pt x="207" y="85"/>
                  </a:cubicBezTo>
                  <a:cubicBezTo>
                    <a:pt x="207" y="76"/>
                    <a:pt x="214" y="69"/>
                    <a:pt x="222" y="69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7" y="69"/>
                    <a:pt x="270" y="73"/>
                    <a:pt x="270" y="77"/>
                  </a:cubicBezTo>
                  <a:lnTo>
                    <a:pt x="270" y="85"/>
                  </a:lnTo>
                  <a:close/>
                  <a:moveTo>
                    <a:pt x="331" y="360"/>
                  </a:moveTo>
                  <a:cubicBezTo>
                    <a:pt x="328" y="363"/>
                    <a:pt x="319" y="364"/>
                    <a:pt x="317" y="367"/>
                  </a:cubicBezTo>
                  <a:cubicBezTo>
                    <a:pt x="315" y="370"/>
                    <a:pt x="316" y="391"/>
                    <a:pt x="317" y="392"/>
                  </a:cubicBezTo>
                  <a:cubicBezTo>
                    <a:pt x="319" y="394"/>
                    <a:pt x="323" y="393"/>
                    <a:pt x="330" y="392"/>
                  </a:cubicBezTo>
                  <a:cubicBezTo>
                    <a:pt x="335" y="392"/>
                    <a:pt x="336" y="407"/>
                    <a:pt x="333" y="408"/>
                  </a:cubicBezTo>
                  <a:cubicBezTo>
                    <a:pt x="329" y="409"/>
                    <a:pt x="315" y="410"/>
                    <a:pt x="307" y="411"/>
                  </a:cubicBezTo>
                  <a:cubicBezTo>
                    <a:pt x="300" y="412"/>
                    <a:pt x="295" y="412"/>
                    <a:pt x="287" y="412"/>
                  </a:cubicBezTo>
                  <a:cubicBezTo>
                    <a:pt x="280" y="412"/>
                    <a:pt x="280" y="409"/>
                    <a:pt x="280" y="403"/>
                  </a:cubicBezTo>
                  <a:cubicBezTo>
                    <a:pt x="280" y="397"/>
                    <a:pt x="279" y="395"/>
                    <a:pt x="285" y="396"/>
                  </a:cubicBezTo>
                  <a:cubicBezTo>
                    <a:pt x="291" y="396"/>
                    <a:pt x="294" y="397"/>
                    <a:pt x="300" y="392"/>
                  </a:cubicBezTo>
                  <a:cubicBezTo>
                    <a:pt x="303" y="389"/>
                    <a:pt x="301" y="381"/>
                    <a:pt x="302" y="375"/>
                  </a:cubicBezTo>
                  <a:cubicBezTo>
                    <a:pt x="301" y="370"/>
                    <a:pt x="303" y="365"/>
                    <a:pt x="295" y="367"/>
                  </a:cubicBezTo>
                  <a:cubicBezTo>
                    <a:pt x="285" y="370"/>
                    <a:pt x="284" y="371"/>
                    <a:pt x="284" y="353"/>
                  </a:cubicBezTo>
                  <a:cubicBezTo>
                    <a:pt x="284" y="347"/>
                    <a:pt x="284" y="341"/>
                    <a:pt x="284" y="336"/>
                  </a:cubicBezTo>
                  <a:cubicBezTo>
                    <a:pt x="285" y="328"/>
                    <a:pt x="283" y="323"/>
                    <a:pt x="294" y="321"/>
                  </a:cubicBezTo>
                  <a:cubicBezTo>
                    <a:pt x="299" y="320"/>
                    <a:pt x="296" y="334"/>
                    <a:pt x="296" y="341"/>
                  </a:cubicBezTo>
                  <a:cubicBezTo>
                    <a:pt x="296" y="347"/>
                    <a:pt x="295" y="354"/>
                    <a:pt x="299" y="354"/>
                  </a:cubicBezTo>
                  <a:cubicBezTo>
                    <a:pt x="308" y="355"/>
                    <a:pt x="303" y="334"/>
                    <a:pt x="303" y="317"/>
                  </a:cubicBezTo>
                  <a:cubicBezTo>
                    <a:pt x="304" y="306"/>
                    <a:pt x="301" y="301"/>
                    <a:pt x="310" y="300"/>
                  </a:cubicBezTo>
                  <a:cubicBezTo>
                    <a:pt x="318" y="298"/>
                    <a:pt x="316" y="301"/>
                    <a:pt x="317" y="311"/>
                  </a:cubicBezTo>
                  <a:cubicBezTo>
                    <a:pt x="317" y="319"/>
                    <a:pt x="316" y="350"/>
                    <a:pt x="320" y="350"/>
                  </a:cubicBezTo>
                  <a:cubicBezTo>
                    <a:pt x="328" y="349"/>
                    <a:pt x="326" y="323"/>
                    <a:pt x="326" y="319"/>
                  </a:cubicBezTo>
                  <a:cubicBezTo>
                    <a:pt x="325" y="312"/>
                    <a:pt x="324" y="309"/>
                    <a:pt x="331" y="308"/>
                  </a:cubicBezTo>
                  <a:cubicBezTo>
                    <a:pt x="337" y="308"/>
                    <a:pt x="337" y="308"/>
                    <a:pt x="338" y="314"/>
                  </a:cubicBezTo>
                  <a:cubicBezTo>
                    <a:pt x="339" y="320"/>
                    <a:pt x="339" y="326"/>
                    <a:pt x="339" y="331"/>
                  </a:cubicBezTo>
                  <a:cubicBezTo>
                    <a:pt x="339" y="337"/>
                    <a:pt x="338" y="341"/>
                    <a:pt x="337" y="348"/>
                  </a:cubicBezTo>
                  <a:cubicBezTo>
                    <a:pt x="336" y="355"/>
                    <a:pt x="333" y="358"/>
                    <a:pt x="331" y="360"/>
                  </a:cubicBezTo>
                  <a:close/>
                  <a:moveTo>
                    <a:pt x="364" y="430"/>
                  </a:moveTo>
                  <a:cubicBezTo>
                    <a:pt x="360" y="431"/>
                    <a:pt x="359" y="431"/>
                    <a:pt x="354" y="430"/>
                  </a:cubicBezTo>
                  <a:cubicBezTo>
                    <a:pt x="350" y="429"/>
                    <a:pt x="348" y="425"/>
                    <a:pt x="345" y="416"/>
                  </a:cubicBezTo>
                  <a:cubicBezTo>
                    <a:pt x="344" y="411"/>
                    <a:pt x="343" y="406"/>
                    <a:pt x="340" y="395"/>
                  </a:cubicBezTo>
                  <a:cubicBezTo>
                    <a:pt x="339" y="382"/>
                    <a:pt x="337" y="371"/>
                    <a:pt x="340" y="364"/>
                  </a:cubicBezTo>
                  <a:cubicBezTo>
                    <a:pt x="341" y="359"/>
                    <a:pt x="344" y="352"/>
                    <a:pt x="347" y="346"/>
                  </a:cubicBezTo>
                  <a:cubicBezTo>
                    <a:pt x="349" y="341"/>
                    <a:pt x="351" y="337"/>
                    <a:pt x="354" y="327"/>
                  </a:cubicBezTo>
                  <a:cubicBezTo>
                    <a:pt x="356" y="318"/>
                    <a:pt x="356" y="317"/>
                    <a:pt x="354" y="309"/>
                  </a:cubicBezTo>
                  <a:cubicBezTo>
                    <a:pt x="353" y="305"/>
                    <a:pt x="351" y="301"/>
                    <a:pt x="350" y="297"/>
                  </a:cubicBezTo>
                  <a:cubicBezTo>
                    <a:pt x="347" y="291"/>
                    <a:pt x="345" y="288"/>
                    <a:pt x="352" y="288"/>
                  </a:cubicBezTo>
                  <a:cubicBezTo>
                    <a:pt x="361" y="287"/>
                    <a:pt x="361" y="288"/>
                    <a:pt x="365" y="294"/>
                  </a:cubicBezTo>
                  <a:cubicBezTo>
                    <a:pt x="369" y="305"/>
                    <a:pt x="369" y="309"/>
                    <a:pt x="370" y="312"/>
                  </a:cubicBezTo>
                  <a:cubicBezTo>
                    <a:pt x="371" y="320"/>
                    <a:pt x="370" y="329"/>
                    <a:pt x="363" y="345"/>
                  </a:cubicBezTo>
                  <a:cubicBezTo>
                    <a:pt x="356" y="359"/>
                    <a:pt x="353" y="365"/>
                    <a:pt x="354" y="379"/>
                  </a:cubicBezTo>
                  <a:cubicBezTo>
                    <a:pt x="355" y="394"/>
                    <a:pt x="358" y="410"/>
                    <a:pt x="360" y="416"/>
                  </a:cubicBezTo>
                  <a:cubicBezTo>
                    <a:pt x="362" y="420"/>
                    <a:pt x="367" y="429"/>
                    <a:pt x="364" y="430"/>
                  </a:cubicBezTo>
                  <a:close/>
                  <a:moveTo>
                    <a:pt x="387" y="409"/>
                  </a:moveTo>
                  <a:cubicBezTo>
                    <a:pt x="390" y="419"/>
                    <a:pt x="396" y="428"/>
                    <a:pt x="392" y="429"/>
                  </a:cubicBezTo>
                  <a:cubicBezTo>
                    <a:pt x="389" y="430"/>
                    <a:pt x="383" y="429"/>
                    <a:pt x="381" y="427"/>
                  </a:cubicBezTo>
                  <a:cubicBezTo>
                    <a:pt x="377" y="423"/>
                    <a:pt x="373" y="415"/>
                    <a:pt x="371" y="402"/>
                  </a:cubicBezTo>
                  <a:cubicBezTo>
                    <a:pt x="369" y="388"/>
                    <a:pt x="367" y="379"/>
                    <a:pt x="369" y="366"/>
                  </a:cubicBezTo>
                  <a:cubicBezTo>
                    <a:pt x="373" y="347"/>
                    <a:pt x="383" y="341"/>
                    <a:pt x="385" y="325"/>
                  </a:cubicBezTo>
                  <a:cubicBezTo>
                    <a:pt x="385" y="315"/>
                    <a:pt x="384" y="312"/>
                    <a:pt x="383" y="307"/>
                  </a:cubicBezTo>
                  <a:cubicBezTo>
                    <a:pt x="380" y="300"/>
                    <a:pt x="371" y="288"/>
                    <a:pt x="382" y="288"/>
                  </a:cubicBezTo>
                  <a:cubicBezTo>
                    <a:pt x="388" y="288"/>
                    <a:pt x="388" y="289"/>
                    <a:pt x="391" y="291"/>
                  </a:cubicBezTo>
                  <a:cubicBezTo>
                    <a:pt x="395" y="294"/>
                    <a:pt x="399" y="308"/>
                    <a:pt x="400" y="316"/>
                  </a:cubicBezTo>
                  <a:cubicBezTo>
                    <a:pt x="401" y="327"/>
                    <a:pt x="395" y="339"/>
                    <a:pt x="391" y="349"/>
                  </a:cubicBezTo>
                  <a:cubicBezTo>
                    <a:pt x="387" y="361"/>
                    <a:pt x="382" y="367"/>
                    <a:pt x="382" y="378"/>
                  </a:cubicBezTo>
                  <a:cubicBezTo>
                    <a:pt x="383" y="386"/>
                    <a:pt x="384" y="396"/>
                    <a:pt x="387" y="409"/>
                  </a:cubicBezTo>
                  <a:close/>
                  <a:moveTo>
                    <a:pt x="424" y="337"/>
                  </a:moveTo>
                  <a:cubicBezTo>
                    <a:pt x="419" y="357"/>
                    <a:pt x="414" y="354"/>
                    <a:pt x="410" y="376"/>
                  </a:cubicBezTo>
                  <a:cubicBezTo>
                    <a:pt x="410" y="384"/>
                    <a:pt x="415" y="402"/>
                    <a:pt x="417" y="409"/>
                  </a:cubicBezTo>
                  <a:cubicBezTo>
                    <a:pt x="418" y="415"/>
                    <a:pt x="424" y="428"/>
                    <a:pt x="421" y="429"/>
                  </a:cubicBezTo>
                  <a:cubicBezTo>
                    <a:pt x="418" y="429"/>
                    <a:pt x="411" y="428"/>
                    <a:pt x="409" y="426"/>
                  </a:cubicBezTo>
                  <a:cubicBezTo>
                    <a:pt x="405" y="423"/>
                    <a:pt x="402" y="411"/>
                    <a:pt x="401" y="406"/>
                  </a:cubicBezTo>
                  <a:cubicBezTo>
                    <a:pt x="398" y="394"/>
                    <a:pt x="393" y="373"/>
                    <a:pt x="402" y="355"/>
                  </a:cubicBezTo>
                  <a:cubicBezTo>
                    <a:pt x="405" y="350"/>
                    <a:pt x="409" y="342"/>
                    <a:pt x="411" y="328"/>
                  </a:cubicBezTo>
                  <a:cubicBezTo>
                    <a:pt x="411" y="309"/>
                    <a:pt x="410" y="307"/>
                    <a:pt x="407" y="298"/>
                  </a:cubicBezTo>
                  <a:cubicBezTo>
                    <a:pt x="405" y="293"/>
                    <a:pt x="402" y="289"/>
                    <a:pt x="407" y="289"/>
                  </a:cubicBezTo>
                  <a:cubicBezTo>
                    <a:pt x="421" y="289"/>
                    <a:pt x="420" y="293"/>
                    <a:pt x="424" y="302"/>
                  </a:cubicBezTo>
                  <a:cubicBezTo>
                    <a:pt x="426" y="313"/>
                    <a:pt x="427" y="318"/>
                    <a:pt x="424" y="337"/>
                  </a:cubicBezTo>
                  <a:close/>
                  <a:moveTo>
                    <a:pt x="420" y="272"/>
                  </a:moveTo>
                  <a:cubicBezTo>
                    <a:pt x="413" y="275"/>
                    <a:pt x="413" y="271"/>
                    <a:pt x="413" y="260"/>
                  </a:cubicBezTo>
                  <a:cubicBezTo>
                    <a:pt x="413" y="253"/>
                    <a:pt x="414" y="231"/>
                    <a:pt x="404" y="227"/>
                  </a:cubicBezTo>
                  <a:cubicBezTo>
                    <a:pt x="396" y="223"/>
                    <a:pt x="388" y="223"/>
                    <a:pt x="386" y="226"/>
                  </a:cubicBezTo>
                  <a:cubicBezTo>
                    <a:pt x="385" y="228"/>
                    <a:pt x="385" y="267"/>
                    <a:pt x="385" y="267"/>
                  </a:cubicBezTo>
                  <a:cubicBezTo>
                    <a:pt x="385" y="276"/>
                    <a:pt x="381" y="275"/>
                    <a:pt x="377" y="274"/>
                  </a:cubicBezTo>
                  <a:cubicBezTo>
                    <a:pt x="369" y="272"/>
                    <a:pt x="370" y="267"/>
                    <a:pt x="370" y="260"/>
                  </a:cubicBezTo>
                  <a:cubicBezTo>
                    <a:pt x="370" y="253"/>
                    <a:pt x="370" y="227"/>
                    <a:pt x="369" y="225"/>
                  </a:cubicBezTo>
                  <a:cubicBezTo>
                    <a:pt x="368" y="224"/>
                    <a:pt x="353" y="223"/>
                    <a:pt x="350" y="239"/>
                  </a:cubicBezTo>
                  <a:cubicBezTo>
                    <a:pt x="348" y="254"/>
                    <a:pt x="346" y="264"/>
                    <a:pt x="346" y="267"/>
                  </a:cubicBezTo>
                  <a:cubicBezTo>
                    <a:pt x="345" y="269"/>
                    <a:pt x="345" y="271"/>
                    <a:pt x="344" y="272"/>
                  </a:cubicBezTo>
                  <a:cubicBezTo>
                    <a:pt x="341" y="273"/>
                    <a:pt x="335" y="274"/>
                    <a:pt x="334" y="272"/>
                  </a:cubicBezTo>
                  <a:cubicBezTo>
                    <a:pt x="333" y="267"/>
                    <a:pt x="334" y="258"/>
                    <a:pt x="335" y="249"/>
                  </a:cubicBezTo>
                  <a:cubicBezTo>
                    <a:pt x="337" y="239"/>
                    <a:pt x="339" y="232"/>
                    <a:pt x="342" y="223"/>
                  </a:cubicBezTo>
                  <a:cubicBezTo>
                    <a:pt x="343" y="217"/>
                    <a:pt x="359" y="214"/>
                    <a:pt x="367" y="210"/>
                  </a:cubicBezTo>
                  <a:cubicBezTo>
                    <a:pt x="373" y="209"/>
                    <a:pt x="371" y="201"/>
                    <a:pt x="369" y="200"/>
                  </a:cubicBezTo>
                  <a:cubicBezTo>
                    <a:pt x="367" y="200"/>
                    <a:pt x="356" y="201"/>
                    <a:pt x="350" y="202"/>
                  </a:cubicBezTo>
                  <a:cubicBezTo>
                    <a:pt x="346" y="202"/>
                    <a:pt x="342" y="205"/>
                    <a:pt x="338" y="198"/>
                  </a:cubicBezTo>
                  <a:cubicBezTo>
                    <a:pt x="336" y="194"/>
                    <a:pt x="336" y="190"/>
                    <a:pt x="346" y="190"/>
                  </a:cubicBezTo>
                  <a:cubicBezTo>
                    <a:pt x="360" y="189"/>
                    <a:pt x="360" y="189"/>
                    <a:pt x="360" y="189"/>
                  </a:cubicBezTo>
                  <a:cubicBezTo>
                    <a:pt x="360" y="189"/>
                    <a:pt x="370" y="188"/>
                    <a:pt x="371" y="187"/>
                  </a:cubicBezTo>
                  <a:cubicBezTo>
                    <a:pt x="371" y="184"/>
                    <a:pt x="371" y="179"/>
                    <a:pt x="373" y="175"/>
                  </a:cubicBezTo>
                  <a:cubicBezTo>
                    <a:pt x="374" y="174"/>
                    <a:pt x="378" y="175"/>
                    <a:pt x="381" y="175"/>
                  </a:cubicBezTo>
                  <a:cubicBezTo>
                    <a:pt x="386" y="177"/>
                    <a:pt x="384" y="177"/>
                    <a:pt x="385" y="183"/>
                  </a:cubicBezTo>
                  <a:cubicBezTo>
                    <a:pt x="385" y="186"/>
                    <a:pt x="384" y="187"/>
                    <a:pt x="401" y="187"/>
                  </a:cubicBezTo>
                  <a:cubicBezTo>
                    <a:pt x="414" y="186"/>
                    <a:pt x="423" y="185"/>
                    <a:pt x="422" y="190"/>
                  </a:cubicBezTo>
                  <a:cubicBezTo>
                    <a:pt x="422" y="192"/>
                    <a:pt x="422" y="197"/>
                    <a:pt x="421" y="198"/>
                  </a:cubicBezTo>
                  <a:cubicBezTo>
                    <a:pt x="419" y="200"/>
                    <a:pt x="416" y="199"/>
                    <a:pt x="410" y="200"/>
                  </a:cubicBezTo>
                  <a:cubicBezTo>
                    <a:pt x="402" y="200"/>
                    <a:pt x="388" y="200"/>
                    <a:pt x="386" y="201"/>
                  </a:cubicBezTo>
                  <a:cubicBezTo>
                    <a:pt x="384" y="201"/>
                    <a:pt x="385" y="204"/>
                    <a:pt x="385" y="206"/>
                  </a:cubicBezTo>
                  <a:cubicBezTo>
                    <a:pt x="386" y="208"/>
                    <a:pt x="385" y="208"/>
                    <a:pt x="393" y="210"/>
                  </a:cubicBezTo>
                  <a:cubicBezTo>
                    <a:pt x="419" y="218"/>
                    <a:pt x="419" y="217"/>
                    <a:pt x="423" y="234"/>
                  </a:cubicBezTo>
                  <a:cubicBezTo>
                    <a:pt x="426" y="248"/>
                    <a:pt x="426" y="256"/>
                    <a:pt x="426" y="261"/>
                  </a:cubicBezTo>
                  <a:cubicBezTo>
                    <a:pt x="426" y="266"/>
                    <a:pt x="428" y="269"/>
                    <a:pt x="420" y="272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84E7A96E-8625-4158-839D-EE50ACABFDD2}"/>
                </a:ext>
              </a:extLst>
            </p:cNvPr>
            <p:cNvSpPr/>
            <p:nvPr/>
          </p:nvSpPr>
          <p:spPr bwMode="auto">
            <a:xfrm>
              <a:off x="5405917" y="1461284"/>
              <a:ext cx="135281" cy="129523"/>
            </a:xfrm>
            <a:custGeom>
              <a:avLst/>
              <a:gdLst>
                <a:gd name="T0" fmla="*/ 457527143 w 20"/>
                <a:gd name="T1" fmla="*/ 836486679 h 19"/>
                <a:gd name="T2" fmla="*/ 777791260 w 20"/>
                <a:gd name="T3" fmla="*/ 790015209 h 19"/>
                <a:gd name="T4" fmla="*/ 823543277 w 20"/>
                <a:gd name="T5" fmla="*/ 232357458 h 19"/>
                <a:gd name="T6" fmla="*/ 183008120 w 20"/>
                <a:gd name="T7" fmla="*/ 46471484 h 19"/>
                <a:gd name="T8" fmla="*/ 0 w 20"/>
                <a:gd name="T9" fmla="*/ 232357458 h 19"/>
                <a:gd name="T10" fmla="*/ 457527143 w 20"/>
                <a:gd name="T11" fmla="*/ 836486679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0"/>
                <a:gd name="T19" fmla="*/ 0 h 19"/>
                <a:gd name="T20" fmla="*/ 20 w 20"/>
                <a:gd name="T21" fmla="*/ 19 h 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0" h="19">
                  <a:moveTo>
                    <a:pt x="10" y="18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20" y="17"/>
                    <a:pt x="20" y="12"/>
                    <a:pt x="18" y="5"/>
                  </a:cubicBezTo>
                  <a:cubicBezTo>
                    <a:pt x="16" y="0"/>
                    <a:pt x="10" y="0"/>
                    <a:pt x="4" y="1"/>
                  </a:cubicBezTo>
                  <a:cubicBezTo>
                    <a:pt x="1" y="1"/>
                    <a:pt x="0" y="1"/>
                    <a:pt x="0" y="5"/>
                  </a:cubicBezTo>
                  <a:cubicBezTo>
                    <a:pt x="3" y="19"/>
                    <a:pt x="3" y="17"/>
                    <a:pt x="10" y="18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91041F1A-1C78-48B5-A631-E3A7FF42AA34}"/>
                </a:ext>
              </a:extLst>
            </p:cNvPr>
            <p:cNvSpPr/>
            <p:nvPr/>
          </p:nvSpPr>
          <p:spPr bwMode="auto">
            <a:xfrm>
              <a:off x="5072034" y="1475677"/>
              <a:ext cx="120888" cy="115132"/>
            </a:xfrm>
            <a:custGeom>
              <a:avLst/>
              <a:gdLst>
                <a:gd name="T0" fmla="*/ 135313963 w 18"/>
                <a:gd name="T1" fmla="*/ 779727945 h 17"/>
                <a:gd name="T2" fmla="*/ 360837200 w 18"/>
                <a:gd name="T3" fmla="*/ 733864795 h 17"/>
                <a:gd name="T4" fmla="*/ 811883674 w 18"/>
                <a:gd name="T5" fmla="*/ 137596276 h 17"/>
                <a:gd name="T6" fmla="*/ 360837200 w 18"/>
                <a:gd name="T7" fmla="*/ 45863163 h 17"/>
                <a:gd name="T8" fmla="*/ 90209300 w 18"/>
                <a:gd name="T9" fmla="*/ 275199325 h 17"/>
                <a:gd name="T10" fmla="*/ 135313963 w 18"/>
                <a:gd name="T11" fmla="*/ 779727945 h 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8"/>
                <a:gd name="T19" fmla="*/ 0 h 17"/>
                <a:gd name="T20" fmla="*/ 18 w 18"/>
                <a:gd name="T21" fmla="*/ 17 h 1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8" h="17">
                  <a:moveTo>
                    <a:pt x="3" y="17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17" y="16"/>
                    <a:pt x="17" y="11"/>
                    <a:pt x="18" y="3"/>
                  </a:cubicBezTo>
                  <a:cubicBezTo>
                    <a:pt x="18" y="0"/>
                    <a:pt x="13" y="0"/>
                    <a:pt x="8" y="1"/>
                  </a:cubicBezTo>
                  <a:cubicBezTo>
                    <a:pt x="3" y="2"/>
                    <a:pt x="3" y="2"/>
                    <a:pt x="2" y="6"/>
                  </a:cubicBezTo>
                  <a:cubicBezTo>
                    <a:pt x="1" y="9"/>
                    <a:pt x="0" y="16"/>
                    <a:pt x="3" y="17"/>
                  </a:cubicBezTo>
                  <a:close/>
                </a:path>
              </a:pathLst>
            </a:custGeom>
            <a:solidFill>
              <a:srgbClr val="940A40">
                <a:alpha val="5098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defTabSz="449580" rtl="0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prstClr val="white"/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6880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4A9BB-C66D-4564-8260-6614542D0697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909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5961" y="980760"/>
            <a:ext cx="4937760" cy="533766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7632" y="923553"/>
            <a:ext cx="5642919" cy="539486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0FF23-0FE3-4422-BF16-6D55A64A4C48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35961" y="0"/>
            <a:ext cx="10674590" cy="891408"/>
          </a:xfrm>
        </p:spPr>
        <p:txBody>
          <a:bodyPr/>
          <a:lstStyle>
            <a:lvl1pPr marL="0"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884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5961" y="891407"/>
            <a:ext cx="5399079" cy="726947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961" y="1627690"/>
            <a:ext cx="5399079" cy="466601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35040" y="891408"/>
            <a:ext cx="527551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35039" y="1618354"/>
            <a:ext cx="5275511" cy="4675353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A95-A3F0-4CD1-BEC5-F2781E14903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35961" y="0"/>
            <a:ext cx="10674590" cy="891408"/>
          </a:xfrm>
        </p:spPr>
        <p:txBody>
          <a:bodyPr/>
          <a:lstStyle>
            <a:lvl1pPr marL="0"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709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CE89-69A8-4728-AAE6-D47F7F5461AA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530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497F-15FD-4FB7-B6D5-D28866BEADD1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1579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78D8308-A317-4EFF-B8FC-DD6D203B691D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3F3CCD-5AE8-4BDA-99FD-25BB3DCCC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1955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4198" y="0"/>
            <a:ext cx="10633401" cy="7496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197" y="963150"/>
            <a:ext cx="10633401" cy="54045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960E134-2332-44B1-8EB8-C706194255FA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B3F3CCD-5AE8-4BDA-99FD-25BB3DCCC447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644198" y="856396"/>
            <a:ext cx="10633401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5865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11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mailto:xuzhiwu@szu.edu.cn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49" r="23139"/>
          <a:stretch/>
        </p:blipFill>
        <p:spPr>
          <a:xfrm>
            <a:off x="-1" y="0"/>
            <a:ext cx="12192001" cy="633984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12700"/>
          </a:effectLst>
        </p:spPr>
      </p:pic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-1" y="1490996"/>
            <a:ext cx="12192001" cy="2585704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 dirty="0">
                <a:solidFill>
                  <a:schemeClr val="accent2">
                    <a:lumMod val="50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软件工程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1116677" y="4822198"/>
            <a:ext cx="10058400" cy="1143000"/>
          </a:xfrm>
        </p:spPr>
        <p:txBody>
          <a:bodyPr>
            <a:normAutofit/>
          </a:bodyPr>
          <a:lstStyle/>
          <a:p>
            <a:pPr algn="ctr"/>
            <a:r>
              <a:rPr lang="zh-CN" altLang="en-US" b="1" dirty="0">
                <a:solidFill>
                  <a:srgbClr val="595959"/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深圳大学   计算机与软件学院  许智武</a:t>
            </a:r>
            <a:endParaRPr lang="en-US" altLang="zh-CN" b="1" dirty="0">
              <a:solidFill>
                <a:srgbClr val="595959"/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r"/>
            <a:endParaRPr lang="zh-CN" altLang="en-US" b="1" dirty="0">
              <a:solidFill>
                <a:srgbClr val="595959"/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536842" y="376166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《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软件工程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》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课程组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69" y="349282"/>
            <a:ext cx="3537512" cy="43557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BD5463B-6034-4011-9704-1905FFE81CE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998" y="301751"/>
            <a:ext cx="2161036" cy="43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19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5CC446-C4B9-4573-BB71-FFF8CCF0E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六、选用主教科书及参考教材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477B57-F876-4348-A9D4-71FEE68B4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961" y="963827"/>
            <a:ext cx="11211910" cy="5177116"/>
          </a:xfrm>
        </p:spPr>
        <p:txBody>
          <a:bodyPr/>
          <a:lstStyle/>
          <a:p>
            <a:r>
              <a:rPr lang="zh-CN" altLang="en-US" dirty="0">
                <a:latin typeface="腾讯体 W7" panose="020C08030202040F0204" pitchFamily="34" charset="-122"/>
                <a:ea typeface="腾讯体 W7" panose="020C08030202040F0204" pitchFamily="34" charset="-122"/>
              </a:rPr>
              <a:t>主教科书 </a:t>
            </a:r>
            <a:r>
              <a:rPr lang="en-US" altLang="zh-CN" dirty="0"/>
              <a:t>:  </a:t>
            </a:r>
            <a:r>
              <a:rPr lang="zh-CN" altLang="en-US" dirty="0"/>
              <a:t>尚在编著中，预计</a:t>
            </a:r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5</a:t>
            </a:r>
            <a:r>
              <a:rPr lang="zh-CN" altLang="en-US" dirty="0"/>
              <a:t>月出版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>
                <a:latin typeface="腾讯体 W7" panose="020C08030202040F0204" pitchFamily="34" charset="-122"/>
                <a:ea typeface="腾讯体 W7" panose="020C08030202040F0204" pitchFamily="34" charset="-122"/>
              </a:rPr>
              <a:t>参考教材 </a:t>
            </a:r>
            <a:r>
              <a:rPr lang="zh-CN" altLang="en-US" dirty="0"/>
              <a:t>：</a:t>
            </a:r>
            <a:r>
              <a:rPr lang="en-US" altLang="zh-CN" dirty="0"/>
              <a:t>《</a:t>
            </a:r>
            <a:r>
              <a:rPr lang="zh-CN" altLang="en-US" dirty="0"/>
              <a:t>软件工程</a:t>
            </a:r>
            <a:r>
              <a:rPr lang="en-US" altLang="zh-CN" dirty="0"/>
              <a:t>》</a:t>
            </a:r>
            <a:r>
              <a:rPr lang="zh-CN" altLang="en-US" dirty="0"/>
              <a:t>，郑逢斌主编，科学出版社 ，</a:t>
            </a:r>
            <a:r>
              <a:rPr lang="en-US" altLang="zh-CN" dirty="0"/>
              <a:t>2012</a:t>
            </a:r>
          </a:p>
          <a:p>
            <a:r>
              <a:rPr lang="zh-CN" altLang="en-US" dirty="0"/>
              <a:t>                    </a:t>
            </a:r>
            <a:r>
              <a:rPr lang="en-US" altLang="zh-CN" dirty="0"/>
              <a:t>《</a:t>
            </a:r>
            <a:r>
              <a:rPr lang="zh-CN" altLang="en-US" dirty="0"/>
              <a:t>软件工程：实践者的研究方法</a:t>
            </a:r>
            <a:r>
              <a:rPr lang="en-US" altLang="zh-CN" dirty="0"/>
              <a:t>》</a:t>
            </a:r>
            <a:r>
              <a:rPr lang="zh-CN" altLang="en-US" dirty="0"/>
              <a:t>（原书第</a:t>
            </a:r>
            <a:r>
              <a:rPr lang="en-US" altLang="zh-CN" dirty="0"/>
              <a:t>7</a:t>
            </a:r>
            <a:r>
              <a:rPr lang="zh-CN" altLang="en-US" dirty="0"/>
              <a:t>版），</a:t>
            </a:r>
            <a:r>
              <a:rPr lang="en-US" altLang="zh-CN" dirty="0"/>
              <a:t>[</a:t>
            </a:r>
            <a:r>
              <a:rPr lang="zh-CN" altLang="en-US" dirty="0"/>
              <a:t>美</a:t>
            </a:r>
            <a:r>
              <a:rPr lang="en-US" altLang="zh-CN" dirty="0"/>
              <a:t>] </a:t>
            </a:r>
            <a:r>
              <a:rPr lang="zh-CN" altLang="en-US" dirty="0"/>
              <a:t>普雷斯曼 著；机械工业出版社</a:t>
            </a:r>
          </a:p>
          <a:p>
            <a:r>
              <a:rPr lang="en-US" altLang="zh-CN" dirty="0"/>
              <a:t>                   《</a:t>
            </a:r>
            <a:r>
              <a:rPr lang="zh-CN" altLang="en-US" dirty="0"/>
              <a:t>软件工程与计算（卷</a:t>
            </a:r>
            <a:r>
              <a:rPr lang="en-US" altLang="zh-CN" dirty="0"/>
              <a:t>2</a:t>
            </a:r>
            <a:r>
              <a:rPr lang="zh-CN" altLang="en-US" dirty="0"/>
              <a:t>）：软件开发的技术基础</a:t>
            </a:r>
            <a:r>
              <a:rPr lang="en-US" altLang="zh-CN" dirty="0"/>
              <a:t>》</a:t>
            </a:r>
            <a:r>
              <a:rPr lang="zh-CN" altLang="en-US" dirty="0"/>
              <a:t>丁二玉，刘钦 著，骆斌 编，</a:t>
            </a:r>
          </a:p>
          <a:p>
            <a:r>
              <a:rPr lang="zh-CN" altLang="en-US" dirty="0"/>
              <a:t>			机械工业出版社，</a:t>
            </a:r>
            <a:r>
              <a:rPr lang="en-US" altLang="zh-CN" dirty="0"/>
              <a:t>2013</a:t>
            </a: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FE2C8E-303F-4C45-9338-548D8FA18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FFF429-528B-4AD3-A148-2629F1118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62387F-0F96-4AA7-A3DF-03520D7F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10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660A33E-B896-47C9-A7B7-7D4CCC20E1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5" t="5662" r="10192" b="4516"/>
          <a:stretch/>
        </p:blipFill>
        <p:spPr>
          <a:xfrm>
            <a:off x="1505319" y="4041906"/>
            <a:ext cx="1459107" cy="2099037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47EC0E2-A5A1-4101-8965-5D482F949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396" y="4041906"/>
            <a:ext cx="1348328" cy="1946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A02559F-BFBB-4619-B940-5DE6B5539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477" y="4041906"/>
            <a:ext cx="1426422" cy="203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897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BFE91B-CE7F-43AD-AE34-044C35ABF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七、</a:t>
            </a:r>
            <a:r>
              <a:rPr lang="en-US" altLang="zh-CN" dirty="0"/>
              <a:t>MOOC</a:t>
            </a:r>
            <a:r>
              <a:rPr lang="zh-CN" altLang="en-US" dirty="0"/>
              <a:t>学习平台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CB64D6-6251-45E8-B71D-400C2D1BB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网址</a:t>
            </a:r>
            <a:r>
              <a:rPr lang="en-US" altLang="zh-CN" dirty="0"/>
              <a:t>: </a:t>
            </a:r>
            <a:r>
              <a:rPr lang="en-US" altLang="zh-CN" b="1" dirty="0"/>
              <a:t>http://www.uooc.net.cn/course/2141963569</a:t>
            </a:r>
          </a:p>
          <a:p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UOOC</a:t>
            </a:r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平台</a:t>
            </a:r>
            <a:r>
              <a:rPr lang="zh-CN" altLang="en-US" b="1" dirty="0"/>
              <a:t>，搜索“软件工程”，开课单位：深圳大学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C368D4-8DD3-44D0-A885-ECCEA9D78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10930C-E718-446E-A9B4-1BF740591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823AF-C1E9-49F5-87F2-A22D78C84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11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C1750EF-C65D-47BD-A10D-8C7784340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07" y="1834086"/>
            <a:ext cx="10943303" cy="406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425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04C95B-9C58-4576-A53A-F488DFAC6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</a:rPr>
              <a:t>八、课程成绩计算方式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3B5152-71A9-4C63-9CF8-2831E7D69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（</a:t>
            </a:r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1</a:t>
            </a:r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）分组大作业</a:t>
            </a:r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(50</a:t>
            </a:r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分）</a:t>
            </a:r>
            <a:endParaRPr lang="en-US" altLang="zh-CN" b="1" dirty="0"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r>
              <a:rPr lang="zh-CN" altLang="en-US" b="1" dirty="0"/>
              <a:t>             开学两周内确定分组，并确定课程设计项目内容。</a:t>
            </a:r>
            <a:endParaRPr lang="en-US" altLang="zh-CN" b="1" dirty="0"/>
          </a:p>
          <a:p>
            <a:endParaRPr lang="zh-CN" altLang="en-US" b="1" dirty="0"/>
          </a:p>
          <a:p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（</a:t>
            </a:r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）平时成绩（</a:t>
            </a:r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20</a:t>
            </a:r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分）</a:t>
            </a:r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 </a:t>
            </a:r>
          </a:p>
          <a:p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</a:t>
            </a:r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MOOC</a:t>
            </a:r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学习成绩及平时讨论</a:t>
            </a:r>
            <a:endParaRPr lang="en-US" altLang="zh-CN" b="1" dirty="0"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r>
              <a:rPr lang="zh-CN" altLang="en-US" b="1" dirty="0"/>
              <a:t>             按学校条例，</a:t>
            </a:r>
            <a:r>
              <a:rPr lang="en-US" altLang="zh-CN" b="1" dirty="0"/>
              <a:t>MOOC</a:t>
            </a:r>
            <a:r>
              <a:rPr lang="zh-CN" altLang="en-US" b="1" dirty="0"/>
              <a:t>学习低于一定比例，不能参加</a:t>
            </a:r>
            <a:r>
              <a:rPr lang="en-US" altLang="zh-CN" b="1" dirty="0"/>
              <a:t>MOOC</a:t>
            </a:r>
            <a:r>
              <a:rPr lang="zh-CN" altLang="en-US" b="1" dirty="0"/>
              <a:t>期末测试；</a:t>
            </a:r>
            <a:endParaRPr lang="en-US" altLang="zh-CN" b="1" dirty="0"/>
          </a:p>
          <a:p>
            <a:r>
              <a:rPr lang="en-US" altLang="zh-CN" b="1" dirty="0"/>
              <a:t>             </a:t>
            </a:r>
            <a:r>
              <a:rPr lang="zh-CN" altLang="en-US" b="1" dirty="0">
                <a:solidFill>
                  <a:srgbClr val="FF0000"/>
                </a:solidFill>
              </a:rPr>
              <a:t>平时成绩如果低于一定的程度，可以取消其考试资格</a:t>
            </a:r>
            <a:endParaRPr lang="en-US" altLang="zh-CN" b="1" dirty="0">
              <a:solidFill>
                <a:srgbClr val="FF0000"/>
              </a:solidFill>
            </a:endParaRPr>
          </a:p>
          <a:p>
            <a:endParaRPr lang="en-US" altLang="zh-CN" b="1" dirty="0"/>
          </a:p>
          <a:p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（</a:t>
            </a:r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3</a:t>
            </a:r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）实验成绩</a:t>
            </a:r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(30</a:t>
            </a:r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分</a:t>
            </a:r>
            <a:r>
              <a:rPr lang="en-US" altLang="zh-CN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)</a:t>
            </a:r>
          </a:p>
          <a:p>
            <a:r>
              <a:rPr lang="en-US" altLang="zh-CN" b="1" dirty="0"/>
              <a:t>             </a:t>
            </a:r>
            <a:r>
              <a:rPr lang="zh-CN" altLang="en-US" b="1" dirty="0"/>
              <a:t>教师根据课程内容安排相关试验内容</a:t>
            </a:r>
            <a:endParaRPr lang="en-US" altLang="zh-CN" b="1" dirty="0"/>
          </a:p>
          <a:p>
            <a:r>
              <a:rPr lang="zh-CN" altLang="en-US" b="1" dirty="0">
                <a:solidFill>
                  <a:srgbClr val="FF0000"/>
                </a:solidFill>
              </a:rPr>
              <a:t>             实验成绩如果低于一定的程度，可以取消其考试资格</a:t>
            </a:r>
            <a:endParaRPr lang="en-US" altLang="zh-CN" b="1" dirty="0">
              <a:solidFill>
                <a:srgbClr val="FF0000"/>
              </a:solidFill>
            </a:endParaRPr>
          </a:p>
          <a:p>
            <a:endParaRPr lang="en-US" altLang="zh-CN" b="1" dirty="0"/>
          </a:p>
          <a:p>
            <a:endParaRPr lang="zh-CN" altLang="en-US" b="1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69036A-E3C9-4FC5-8CD6-530953C37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365F06-6896-444C-9A94-3407CD224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06E8F7-B0C6-4ADB-AFD6-4546008C0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570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66F07B-547C-4AA7-A0AD-5AAB881A2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谢谢！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6B1DB-CC04-4B39-BC5D-5302C0948111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13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9F6B0D1-732F-474F-B1C7-D6BE33626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839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35405" y="1473124"/>
            <a:ext cx="4094132" cy="3911752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7881D82-66C6-4364-9426-9AB9C1E17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961" y="963827"/>
            <a:ext cx="10806396" cy="5177116"/>
          </a:xfrm>
        </p:spPr>
        <p:txBody>
          <a:bodyPr/>
          <a:lstStyle/>
          <a:p>
            <a:r>
              <a:rPr lang="zh-CN" altLang="en-US" dirty="0">
                <a:latin typeface="腾讯体 W7" panose="020C08030202040F0204" pitchFamily="34" charset="-122"/>
                <a:ea typeface="腾讯体 W7" panose="020C08030202040F0204" pitchFamily="34" charset="-122"/>
              </a:rPr>
              <a:t>班级微信群</a:t>
            </a:r>
            <a:r>
              <a:rPr lang="zh-CN" altLang="en-US" dirty="0"/>
              <a:t>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latin typeface="腾讯体 W7" panose="020C08030202040F0204" pitchFamily="34" charset="-122"/>
                <a:ea typeface="腾讯体 W7" panose="020C08030202040F0204" pitchFamily="34" charset="-122"/>
              </a:rPr>
              <a:t>联系邮箱</a:t>
            </a:r>
            <a:r>
              <a:rPr lang="zh-CN" altLang="en-US" dirty="0"/>
              <a:t>：    </a:t>
            </a:r>
            <a:r>
              <a:rPr lang="en-US" altLang="zh-CN" dirty="0"/>
              <a:t> </a:t>
            </a:r>
            <a:r>
              <a:rPr lang="en-US" altLang="zh-CN" dirty="0">
                <a:hlinkClick r:id="rId4"/>
              </a:rPr>
              <a:t>xuzhiwu@szu.edu.cn</a:t>
            </a:r>
            <a:endParaRPr lang="en-US" altLang="zh-CN" dirty="0"/>
          </a:p>
          <a:p>
            <a:r>
              <a:rPr lang="zh-CN" altLang="en-US" dirty="0">
                <a:latin typeface="腾讯体 W7" panose="020C08030202040F0204" pitchFamily="34" charset="-122"/>
                <a:ea typeface="腾讯体 W7" panose="020C08030202040F0204" pitchFamily="34" charset="-122"/>
              </a:rPr>
              <a:t>办公室</a:t>
            </a:r>
            <a:r>
              <a:rPr lang="zh-CN" altLang="en-US" dirty="0"/>
              <a:t>：        计算机与软件学院  致腾楼 </a:t>
            </a:r>
            <a:r>
              <a:rPr lang="en-US" altLang="zh-CN" dirty="0"/>
              <a:t>724</a:t>
            </a:r>
          </a:p>
          <a:p>
            <a:r>
              <a:rPr lang="zh-CN" altLang="en-US" dirty="0">
                <a:latin typeface="腾讯体 W7" panose="020C08030202040F0204" pitchFamily="34" charset="-122"/>
                <a:ea typeface="腾讯体 W7" panose="020C08030202040F0204" pitchFamily="34" charset="-122"/>
              </a:rPr>
              <a:t>手机</a:t>
            </a:r>
            <a:r>
              <a:rPr lang="zh-CN" altLang="en-US" dirty="0"/>
              <a:t>：            </a:t>
            </a:r>
            <a:r>
              <a:rPr lang="en-US" altLang="zh-CN" dirty="0"/>
              <a:t>13713808048</a:t>
            </a:r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1209D94-A931-4946-9C82-0DB00145A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415" y="963827"/>
            <a:ext cx="2560698" cy="340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889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02CCB1-1491-F449-BE2B-D9E57515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思考题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0C74A7-FA33-5E4D-B384-EEB1947CB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CA205E-F5C9-5545-894C-BC6FD8C69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B33D66-6D91-1247-8732-A3005ADD5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14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C19D413-909A-D342-8975-99B04AB5E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867" y="1886893"/>
            <a:ext cx="3175000" cy="35306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2333513-4440-5349-9941-C091D651F25D}"/>
              </a:ext>
            </a:extLst>
          </p:cNvPr>
          <p:cNvSpPr/>
          <p:nvPr/>
        </p:nvSpPr>
        <p:spPr>
          <a:xfrm>
            <a:off x="2952141" y="2018650"/>
            <a:ext cx="3877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3200" dirty="0"/>
              <a:t>请实现一个排序算法</a:t>
            </a:r>
          </a:p>
        </p:txBody>
      </p:sp>
    </p:spTree>
    <p:extLst>
      <p:ext uri="{BB962C8B-B14F-4D97-AF65-F5344CB8AC3E}">
        <p14:creationId xmlns:p14="http://schemas.microsoft.com/office/powerpoint/2010/main" val="243436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一、课程简介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5961" y="963827"/>
            <a:ext cx="7942684" cy="5177116"/>
          </a:xfrm>
        </p:spPr>
        <p:txBody>
          <a:bodyPr>
            <a:normAutofit/>
          </a:bodyPr>
          <a:lstStyle/>
          <a:p>
            <a:r>
              <a:rPr lang="zh-CN" altLang="en-US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课程性质</a:t>
            </a:r>
            <a:r>
              <a:rPr lang="zh-CN" altLang="en-US" sz="3200" dirty="0"/>
              <a:t>：计算机科学与技术专业基础课程。</a:t>
            </a:r>
          </a:p>
          <a:p>
            <a:endParaRPr lang="zh-CN" altLang="en-US" sz="3200" dirty="0"/>
          </a:p>
          <a:p>
            <a:r>
              <a:rPr lang="zh-CN" altLang="en-US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课程目的</a:t>
            </a:r>
            <a:r>
              <a:rPr lang="zh-CN" altLang="en-US" sz="3200" dirty="0"/>
              <a:t>：让学生掌握软件工程的基本思想、途径和方法，为从事计算机软件开发、维护和应用奠定良好的基础。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78A84-FE36-47B5-AC10-076EE1285D4A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329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8C4D01-8F36-4EF2-BCFF-BE5E8E93A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一、课程简介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454C96-EDFC-4954-B57D-C594673FB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课程编号</a:t>
            </a:r>
            <a:r>
              <a:rPr lang="zh-CN" altLang="zh-CN" sz="3200" b="1" dirty="0"/>
              <a:t>：</a:t>
            </a:r>
            <a:r>
              <a:rPr lang="en-US" altLang="zh-CN" sz="3200" dirty="0"/>
              <a:t>15007200</a:t>
            </a:r>
            <a:endParaRPr lang="zh-CN" altLang="zh-CN" sz="3200" dirty="0"/>
          </a:p>
          <a:p>
            <a:r>
              <a:rPr lang="zh-CN" altLang="zh-CN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课程名称</a:t>
            </a:r>
            <a:r>
              <a:rPr lang="zh-CN" altLang="zh-CN" sz="3200" b="1" dirty="0"/>
              <a:t>：</a:t>
            </a:r>
            <a:r>
              <a:rPr lang="zh-CN" altLang="zh-CN" sz="3200" dirty="0"/>
              <a:t>软件工程</a:t>
            </a:r>
          </a:p>
          <a:p>
            <a:r>
              <a:rPr lang="zh-CN" altLang="zh-CN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英文名称</a:t>
            </a:r>
            <a:r>
              <a:rPr lang="zh-CN" altLang="zh-CN" sz="3200" b="1" dirty="0"/>
              <a:t>：</a:t>
            </a:r>
            <a:r>
              <a:rPr lang="en-US" altLang="zh-CN" sz="3200" dirty="0"/>
              <a:t>Software Engineering</a:t>
            </a:r>
            <a:endParaRPr lang="zh-CN" altLang="zh-CN" sz="3200" dirty="0"/>
          </a:p>
          <a:p>
            <a:r>
              <a:rPr lang="zh-CN" altLang="zh-CN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学分</a:t>
            </a:r>
            <a:r>
              <a:rPr lang="en-US" altLang="zh-CN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/</a:t>
            </a:r>
            <a:r>
              <a:rPr lang="zh-CN" altLang="zh-CN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学时</a:t>
            </a:r>
            <a:r>
              <a:rPr lang="zh-CN" altLang="zh-CN" sz="3200" b="1" dirty="0"/>
              <a:t>：</a:t>
            </a:r>
            <a:r>
              <a:rPr lang="en-US" altLang="zh-CN" sz="3200" dirty="0"/>
              <a:t>3/72</a:t>
            </a:r>
            <a:endParaRPr lang="zh-CN" altLang="zh-CN" sz="3200" dirty="0"/>
          </a:p>
          <a:p>
            <a:r>
              <a:rPr lang="zh-CN" altLang="zh-CN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课程性质</a:t>
            </a:r>
            <a:r>
              <a:rPr lang="zh-CN" altLang="zh-CN" sz="3200" b="1" dirty="0"/>
              <a:t>：</a:t>
            </a:r>
            <a:r>
              <a:rPr lang="zh-CN" altLang="zh-CN" sz="3200" dirty="0"/>
              <a:t>专业核心课</a:t>
            </a:r>
          </a:p>
          <a:p>
            <a:r>
              <a:rPr lang="zh-CN" altLang="zh-CN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适用专业</a:t>
            </a:r>
            <a:r>
              <a:rPr lang="zh-CN" altLang="zh-CN" sz="3200" b="1" dirty="0"/>
              <a:t>：</a:t>
            </a:r>
            <a:r>
              <a:rPr lang="zh-CN" altLang="en-US" sz="3200" dirty="0"/>
              <a:t>计算机科学与技术、软件工程及相关专业同学</a:t>
            </a:r>
            <a:endParaRPr lang="zh-CN" altLang="zh-CN" sz="3200" dirty="0"/>
          </a:p>
          <a:p>
            <a:r>
              <a:rPr lang="zh-CN" altLang="zh-CN" sz="3200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先修课程</a:t>
            </a:r>
            <a:r>
              <a:rPr lang="zh-CN" altLang="zh-CN" sz="3200" b="1" dirty="0"/>
              <a:t>：</a:t>
            </a:r>
            <a:r>
              <a:rPr lang="zh-CN" altLang="zh-CN" sz="3200" dirty="0"/>
              <a:t>计算机导论，程序设计基础，数据结构与算法</a:t>
            </a: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2BF752-2C07-4CEF-88F4-8C7FFD4B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583092-625B-4735-B143-F09F5B548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A3E78E-0AB2-4901-B270-B5A0F2C26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2206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C37CF0-F5D3-4638-AC4B-67DD082AE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二、课程任务及目标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679126-4037-4CE4-974F-2FA940B65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        课程从软件工程实践者的角度讲述软件工程的基本原理、概念和技术，强调软件开发过程的方法和技术的应用和评价。</a:t>
            </a:r>
            <a:endParaRPr lang="en-US" altLang="zh-CN" sz="3200" dirty="0"/>
          </a:p>
          <a:p>
            <a:r>
              <a:rPr lang="en-US" altLang="zh-CN" sz="3200" dirty="0"/>
              <a:t>        </a:t>
            </a:r>
            <a:r>
              <a:rPr lang="zh-CN" altLang="en-US" sz="3200" dirty="0"/>
              <a:t>通过本课程的学习，使学生能够熟练应用软件分析、设计、实现和测试的基本技术以及面向对象分析和设计的基本方法。</a:t>
            </a:r>
            <a:endParaRPr lang="en-US" altLang="zh-CN" sz="3200" dirty="0"/>
          </a:p>
          <a:p>
            <a:r>
              <a:rPr lang="en-US" altLang="zh-CN" sz="3200" dirty="0"/>
              <a:t>        </a:t>
            </a:r>
            <a:r>
              <a:rPr lang="zh-CN" altLang="en-US" sz="3200" dirty="0"/>
              <a:t>通过课程实践，实际运用软件工程的技术和方法，以及软件项目管理和团队开发的工作方法。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AC3108-18D2-4F13-A4C2-4D5F5C09D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2179B-3B92-4A40-88B5-231783606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0BB2E4-D5CA-4144-A7C3-EB0233DEF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58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3D0D38-6FCF-4E63-99D1-587371A7E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(1) </a:t>
            </a:r>
            <a:r>
              <a:rPr lang="zh-CN" altLang="en-US" dirty="0"/>
              <a:t>知识目标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0E94E9-5A6D-49EB-8127-DA22192BC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b="1" dirty="0"/>
              <a:t>课程目标</a:t>
            </a:r>
            <a:r>
              <a:rPr lang="en-US" altLang="zh-CN" sz="2800" b="1" dirty="0"/>
              <a:t>1</a:t>
            </a:r>
            <a:r>
              <a:rPr lang="zh-CN" altLang="en-US" sz="2800" dirty="0"/>
              <a:t>：理解软件、软件危机、软件工程的定义和内容，能够分析不同模型软件过程的优缺点，将软件开发过程应用于软件开发中，支持毕业要求</a:t>
            </a:r>
            <a:r>
              <a:rPr lang="en-US" altLang="zh-CN" sz="2800" dirty="0"/>
              <a:t>3.4</a:t>
            </a:r>
            <a:r>
              <a:rPr lang="zh-CN" altLang="en-US" sz="2800" dirty="0"/>
              <a:t>；</a:t>
            </a:r>
          </a:p>
          <a:p>
            <a:r>
              <a:rPr lang="zh-CN" altLang="en-US" sz="2800" b="1" dirty="0"/>
              <a:t>课程目标</a:t>
            </a:r>
            <a:r>
              <a:rPr lang="en-US" altLang="zh-CN" sz="2800" b="1" dirty="0"/>
              <a:t>2</a:t>
            </a:r>
            <a:r>
              <a:rPr lang="zh-CN" altLang="en-US" sz="2800" dirty="0"/>
              <a:t>：理解结构化软件测试方法原理，能够应用黑盒测试，白盒测试方法测试软件，支持毕业要求</a:t>
            </a:r>
            <a:r>
              <a:rPr lang="en-US" altLang="zh-CN" sz="2800" dirty="0"/>
              <a:t>11.1</a:t>
            </a:r>
            <a:r>
              <a:rPr lang="zh-CN" altLang="en-US" sz="2800" dirty="0"/>
              <a:t>和毕业要求</a:t>
            </a:r>
            <a:r>
              <a:rPr lang="en-US" altLang="zh-CN" sz="2800" dirty="0"/>
              <a:t>12.3</a:t>
            </a:r>
            <a:r>
              <a:rPr lang="zh-CN" altLang="en-US" sz="2800" dirty="0"/>
              <a:t>；</a:t>
            </a:r>
          </a:p>
          <a:p>
            <a:r>
              <a:rPr lang="zh-CN" altLang="en-US" sz="2800" b="1" dirty="0"/>
              <a:t>课程目标</a:t>
            </a:r>
            <a:r>
              <a:rPr lang="en-US" altLang="zh-CN" sz="2800" b="1" dirty="0"/>
              <a:t>3</a:t>
            </a:r>
            <a:r>
              <a:rPr lang="zh-CN" altLang="en-US" sz="2800" dirty="0"/>
              <a:t>：理解面向对象的软件测试方法原理，能够分析系统状态图及脚本，编写测试用例，支持毕业要求</a:t>
            </a:r>
            <a:r>
              <a:rPr lang="en-US" altLang="zh-CN" sz="2800" dirty="0"/>
              <a:t>11.1</a:t>
            </a:r>
            <a:r>
              <a:rPr lang="zh-CN" altLang="en-US" sz="2800" dirty="0"/>
              <a:t>和毕业要求</a:t>
            </a:r>
            <a:r>
              <a:rPr lang="en-US" altLang="zh-CN" sz="2800" dirty="0"/>
              <a:t>12.3</a:t>
            </a:r>
            <a:r>
              <a:rPr lang="zh-CN" altLang="en-US" sz="2800" dirty="0"/>
              <a:t>；</a:t>
            </a:r>
          </a:p>
          <a:p>
            <a:r>
              <a:rPr lang="zh-CN" altLang="en-US" sz="2800" b="1" dirty="0"/>
              <a:t>课程目标</a:t>
            </a:r>
            <a:r>
              <a:rPr lang="en-US" altLang="zh-CN" sz="2800" b="1" dirty="0"/>
              <a:t>4</a:t>
            </a:r>
            <a:r>
              <a:rPr lang="zh-CN" altLang="en-US" sz="2800" dirty="0"/>
              <a:t>：能够应用软件项目管理、软件风险管理的方法，支持毕业要求</a:t>
            </a:r>
            <a:r>
              <a:rPr lang="en-US" altLang="zh-CN" sz="2800" dirty="0"/>
              <a:t>11.2</a:t>
            </a:r>
            <a:r>
              <a:rPr lang="zh-CN" altLang="en-US" sz="2800" dirty="0"/>
              <a:t>；</a:t>
            </a:r>
          </a:p>
          <a:p>
            <a:r>
              <a:rPr lang="zh-CN" altLang="en-US" sz="2800" b="1" dirty="0"/>
              <a:t>课程目标</a:t>
            </a:r>
            <a:r>
              <a:rPr lang="en-US" altLang="zh-CN" sz="2800" b="1" dirty="0"/>
              <a:t>5</a:t>
            </a:r>
            <a:r>
              <a:rPr lang="zh-CN" altLang="en-US" sz="2800" dirty="0"/>
              <a:t>：理解软件重用的方法和手段，支持毕业要求</a:t>
            </a:r>
            <a:r>
              <a:rPr lang="en-US" altLang="zh-CN" sz="2800" dirty="0"/>
              <a:t>4.2</a:t>
            </a:r>
            <a:r>
              <a:rPr lang="zh-CN" altLang="en-US" sz="2800" dirty="0"/>
              <a:t>；</a:t>
            </a: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3FBFFC-3ADA-4388-B850-AB9BF81F2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9A4289-35D9-4257-AC79-EC94665C8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1E9554-D67C-4E4B-87C1-968F22337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107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74EB04-7999-4F62-ACB8-59C172CF8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(2) </a:t>
            </a:r>
            <a:r>
              <a:rPr lang="zh-CN" altLang="en-US" dirty="0"/>
              <a:t>能力目标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CF0AD4-9802-4B9C-9A52-8EF74D714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2800" b="1" dirty="0"/>
              <a:t>课程目标</a:t>
            </a:r>
            <a:r>
              <a:rPr lang="en-US" altLang="zh-CN" sz="2800" b="1" dirty="0"/>
              <a:t>6</a:t>
            </a:r>
            <a:r>
              <a:rPr lang="zh-CN" altLang="zh-CN" sz="2800" dirty="0"/>
              <a:t>：能够应用结构化分析、设计和实现的方法，结合项目需求提出目标系统可行的解决方案；能够分析软件模块独立性，能设计模块接口、过程，并能分析并解决小型软件项目中遇到的各种问题，支持毕业要求</a:t>
            </a:r>
            <a:r>
              <a:rPr lang="en-US" altLang="zh-CN" sz="2800" dirty="0"/>
              <a:t>4.1</a:t>
            </a:r>
            <a:r>
              <a:rPr lang="zh-CN" altLang="zh-CN" sz="2800" dirty="0"/>
              <a:t>；</a:t>
            </a:r>
          </a:p>
          <a:p>
            <a:r>
              <a:rPr lang="zh-CN" altLang="zh-CN" sz="2800" b="1" dirty="0"/>
              <a:t>课程目标</a:t>
            </a:r>
            <a:r>
              <a:rPr lang="en-US" altLang="zh-CN" sz="2800" b="1" dirty="0"/>
              <a:t>7</a:t>
            </a:r>
            <a:r>
              <a:rPr lang="zh-CN" altLang="zh-CN" sz="2800" dirty="0"/>
              <a:t>：能够应用面向对象的分析、设计和实现方法，结合项目需求提出目标系统可行的解决方案；能应用</a:t>
            </a:r>
            <a:r>
              <a:rPr lang="en-US" altLang="zh-CN" sz="2800" dirty="0"/>
              <a:t>UML</a:t>
            </a:r>
            <a:r>
              <a:rPr lang="zh-CN" altLang="zh-CN" sz="2800" dirty="0"/>
              <a:t>，对行业需求进行系统领域建模和划分，支持毕业要求</a:t>
            </a:r>
            <a:r>
              <a:rPr lang="en-US" altLang="zh-CN" sz="2800" dirty="0"/>
              <a:t>4.1</a:t>
            </a:r>
            <a:r>
              <a:rPr lang="zh-CN" altLang="zh-CN" sz="2800" dirty="0"/>
              <a:t>；</a:t>
            </a:r>
          </a:p>
          <a:p>
            <a:r>
              <a:rPr lang="zh-CN" altLang="zh-CN" sz="2800" b="1" dirty="0"/>
              <a:t>课程目标</a:t>
            </a:r>
            <a:r>
              <a:rPr lang="en-US" altLang="zh-CN" sz="2800" b="1" dirty="0"/>
              <a:t>8</a:t>
            </a:r>
            <a:r>
              <a:rPr lang="zh-CN" altLang="zh-CN" sz="2800" dirty="0"/>
              <a:t>：能够应用软件架构及软件设计模式的设计优化方法，能针对具体行业应用设计和优化软件体系结构，支持毕业要求</a:t>
            </a:r>
            <a:r>
              <a:rPr lang="en-US" altLang="zh-CN" sz="2800" dirty="0"/>
              <a:t>4.2</a:t>
            </a:r>
            <a:r>
              <a:rPr lang="zh-CN" altLang="zh-CN" sz="2800" dirty="0"/>
              <a:t>；</a:t>
            </a:r>
          </a:p>
          <a:p>
            <a:r>
              <a:rPr lang="zh-CN" altLang="zh-CN" sz="2800" b="1" dirty="0"/>
              <a:t>课程目标</a:t>
            </a:r>
            <a:r>
              <a:rPr lang="en-US" altLang="zh-CN" sz="2800" b="1" dirty="0"/>
              <a:t>9</a:t>
            </a:r>
            <a:r>
              <a:rPr lang="zh-CN" altLang="zh-CN" sz="2800" dirty="0"/>
              <a:t>：理解软件团队合作方法，能应用配置管理工具进行团队开发，支持毕业要求</a:t>
            </a:r>
            <a:r>
              <a:rPr lang="en-US" altLang="zh-CN" sz="2800" dirty="0"/>
              <a:t>11.2</a:t>
            </a:r>
            <a:r>
              <a:rPr lang="zh-CN" altLang="zh-CN" sz="2800" dirty="0"/>
              <a:t>。</a:t>
            </a: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1EF1C3-D6F0-4278-9A63-D1F517103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90DF69-CFB5-491C-8840-1AF064ACB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48B889-D016-4FF7-8541-ACBB23663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21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3DDA0-9E41-4419-BC3D-72AA4E3CC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三、课程内容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CC240C-7477-4B3B-8944-CBE2C1BE2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962" y="963827"/>
            <a:ext cx="4958594" cy="5177116"/>
          </a:xfrm>
        </p:spPr>
        <p:txBody>
          <a:bodyPr>
            <a:normAutofit/>
          </a:bodyPr>
          <a:lstStyle/>
          <a:p>
            <a:r>
              <a:rPr lang="zh-CN" altLang="en-US" sz="1700" b="1" dirty="0"/>
              <a:t>第一篇 软件工程基础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1</a:t>
            </a:r>
            <a:r>
              <a:rPr lang="zh-CN" altLang="en-US" sz="1700" dirty="0"/>
              <a:t>章	软件发展史及软件工程（</a:t>
            </a:r>
            <a:r>
              <a:rPr lang="en-US" altLang="zh-CN" sz="1700" dirty="0"/>
              <a:t>2</a:t>
            </a:r>
            <a:r>
              <a:rPr lang="zh-CN" altLang="en-US" sz="1700" dirty="0"/>
              <a:t>课时）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2</a:t>
            </a:r>
            <a:r>
              <a:rPr lang="zh-CN" altLang="en-US" sz="1700" dirty="0"/>
              <a:t>章	软件生命周期（</a:t>
            </a:r>
            <a:r>
              <a:rPr lang="en-US" altLang="zh-CN" sz="1700" dirty="0"/>
              <a:t>6</a:t>
            </a:r>
            <a:r>
              <a:rPr lang="zh-CN" altLang="en-US" sz="1700" dirty="0"/>
              <a:t>课时）</a:t>
            </a:r>
          </a:p>
          <a:p>
            <a:endParaRPr lang="en-US" altLang="zh-CN" sz="1700" dirty="0"/>
          </a:p>
          <a:p>
            <a:r>
              <a:rPr lang="zh-CN" altLang="en-US" sz="1700" b="1" dirty="0"/>
              <a:t>第二篇 结构化方法学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3</a:t>
            </a:r>
            <a:r>
              <a:rPr lang="zh-CN" altLang="en-US" sz="1700" dirty="0"/>
              <a:t>章	结构化分析（</a:t>
            </a:r>
            <a:r>
              <a:rPr lang="en-US" altLang="zh-CN" sz="1700" dirty="0"/>
              <a:t>4</a:t>
            </a:r>
            <a:r>
              <a:rPr lang="zh-CN" altLang="en-US" sz="1700" dirty="0"/>
              <a:t>课时）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4</a:t>
            </a:r>
            <a:r>
              <a:rPr lang="zh-CN" altLang="en-US" sz="1700" dirty="0"/>
              <a:t>章	结构化设计（</a:t>
            </a:r>
            <a:r>
              <a:rPr lang="en-US" altLang="zh-CN" sz="1700" dirty="0"/>
              <a:t>4</a:t>
            </a:r>
            <a:r>
              <a:rPr lang="zh-CN" altLang="en-US" sz="1700" dirty="0"/>
              <a:t>课时）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5</a:t>
            </a:r>
            <a:r>
              <a:rPr lang="zh-CN" altLang="en-US" sz="1700" dirty="0"/>
              <a:t>章	结构化实现（</a:t>
            </a:r>
            <a:r>
              <a:rPr lang="en-US" altLang="zh-CN" sz="1700" dirty="0"/>
              <a:t>6</a:t>
            </a:r>
            <a:r>
              <a:rPr lang="zh-CN" altLang="en-US" sz="1700" dirty="0"/>
              <a:t>课时）</a:t>
            </a:r>
            <a:endParaRPr lang="en-US" altLang="zh-CN" sz="1700" dirty="0"/>
          </a:p>
          <a:p>
            <a:endParaRPr lang="en-US" altLang="zh-CN" sz="1700" dirty="0"/>
          </a:p>
          <a:p>
            <a:r>
              <a:rPr lang="zh-CN" altLang="en-US" sz="1700" b="1" dirty="0"/>
              <a:t>第三篇 面向对象方法学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6</a:t>
            </a:r>
            <a:r>
              <a:rPr lang="zh-CN" altLang="en-US" sz="1700" dirty="0"/>
              <a:t>章	统一建模语言（</a:t>
            </a:r>
            <a:r>
              <a:rPr lang="en-US" altLang="zh-CN" sz="1700" dirty="0"/>
              <a:t>2</a:t>
            </a:r>
            <a:r>
              <a:rPr lang="zh-CN" altLang="en-US" sz="1700" dirty="0"/>
              <a:t>课时）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7</a:t>
            </a:r>
            <a:r>
              <a:rPr lang="zh-CN" altLang="en-US" sz="1700" dirty="0"/>
              <a:t>章	面向对象分析（</a:t>
            </a:r>
            <a:r>
              <a:rPr lang="en-US" altLang="zh-CN" sz="1700" dirty="0"/>
              <a:t>4</a:t>
            </a:r>
            <a:r>
              <a:rPr lang="zh-CN" altLang="en-US" sz="1700" dirty="0"/>
              <a:t>课时）</a:t>
            </a:r>
          </a:p>
          <a:p>
            <a:endParaRPr lang="zh-CN" altLang="en-US" sz="17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3E2A80-5A42-4031-8348-0720E0154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906442-EA13-492D-9EAD-DE1A43702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651AAE-8B54-4A7F-8DF0-D90CB29D6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1394B470-182C-4F5F-83C3-C2F71406792C}"/>
              </a:ext>
            </a:extLst>
          </p:cNvPr>
          <p:cNvSpPr txBox="1">
            <a:spLocks/>
          </p:cNvSpPr>
          <p:nvPr/>
        </p:nvSpPr>
        <p:spPr>
          <a:xfrm>
            <a:off x="5860025" y="963827"/>
            <a:ext cx="5696013" cy="517711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700" dirty="0"/>
              <a:t>    第</a:t>
            </a:r>
            <a:r>
              <a:rPr lang="en-US" altLang="zh-CN" sz="1700" dirty="0"/>
              <a:t>8</a:t>
            </a:r>
            <a:r>
              <a:rPr lang="zh-CN" altLang="en-US" sz="1700" dirty="0"/>
              <a:t>章	面向对象设计（</a:t>
            </a:r>
            <a:r>
              <a:rPr lang="en-US" altLang="zh-CN" sz="1700" dirty="0"/>
              <a:t>4</a:t>
            </a:r>
            <a:r>
              <a:rPr lang="zh-CN" altLang="en-US" sz="1700" dirty="0"/>
              <a:t>课时）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9</a:t>
            </a:r>
            <a:r>
              <a:rPr lang="zh-CN" altLang="en-US" sz="1700" dirty="0"/>
              <a:t>章	面向对象实现（</a:t>
            </a:r>
            <a:r>
              <a:rPr lang="en-US" altLang="zh-CN" sz="1700" dirty="0"/>
              <a:t>6</a:t>
            </a:r>
            <a:r>
              <a:rPr lang="zh-CN" altLang="en-US" sz="1700" dirty="0"/>
              <a:t>课时）</a:t>
            </a:r>
            <a:endParaRPr lang="en-US" altLang="zh-CN" sz="1700" dirty="0"/>
          </a:p>
          <a:p>
            <a:endParaRPr lang="en-US" altLang="zh-CN" sz="1700" dirty="0"/>
          </a:p>
          <a:p>
            <a:r>
              <a:rPr lang="zh-CN" altLang="en-US" sz="1700" b="1" dirty="0"/>
              <a:t>第四篇 软件过程及项目管理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10</a:t>
            </a:r>
            <a:r>
              <a:rPr lang="zh-CN" altLang="en-US" sz="1700" dirty="0"/>
              <a:t>章 软件过程（</a:t>
            </a:r>
            <a:r>
              <a:rPr lang="en-US" altLang="zh-CN" sz="1700" dirty="0"/>
              <a:t>2</a:t>
            </a:r>
            <a:r>
              <a:rPr lang="zh-CN" altLang="en-US" sz="1700" dirty="0"/>
              <a:t>课时）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11</a:t>
            </a:r>
            <a:r>
              <a:rPr lang="zh-CN" altLang="en-US" sz="1700" dirty="0"/>
              <a:t>章 软件项目管理（</a:t>
            </a:r>
            <a:r>
              <a:rPr lang="en-US" altLang="zh-CN" sz="1700" dirty="0"/>
              <a:t>4</a:t>
            </a:r>
            <a:r>
              <a:rPr lang="zh-CN" altLang="en-US" sz="1700" dirty="0"/>
              <a:t>课时）</a:t>
            </a:r>
          </a:p>
          <a:p>
            <a:endParaRPr lang="zh-CN" altLang="en-US" sz="1700" dirty="0"/>
          </a:p>
          <a:p>
            <a:r>
              <a:rPr lang="zh-CN" altLang="en-US" sz="1700" b="1" dirty="0"/>
              <a:t>第五篇 现代软件开发过程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12</a:t>
            </a:r>
            <a:r>
              <a:rPr lang="zh-CN" altLang="en-US" sz="1700" dirty="0"/>
              <a:t>章 腾讯敏捷软件开发过程（</a:t>
            </a:r>
            <a:r>
              <a:rPr lang="en-US" altLang="zh-CN" sz="1700" dirty="0"/>
              <a:t>4</a:t>
            </a:r>
            <a:r>
              <a:rPr lang="zh-CN" altLang="en-US" sz="1700" dirty="0"/>
              <a:t>课时）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13</a:t>
            </a:r>
            <a:r>
              <a:rPr lang="zh-CN" altLang="en-US" sz="1700" dirty="0"/>
              <a:t>章 基于云计算及微服务的软件开发（</a:t>
            </a:r>
            <a:r>
              <a:rPr lang="en-US" altLang="zh-CN" sz="1700" dirty="0"/>
              <a:t>4</a:t>
            </a:r>
            <a:r>
              <a:rPr lang="zh-CN" altLang="en-US" sz="1700" dirty="0"/>
              <a:t>课时）</a:t>
            </a:r>
          </a:p>
          <a:p>
            <a:r>
              <a:rPr lang="zh-CN" altLang="en-US" sz="1700" dirty="0"/>
              <a:t>    第</a:t>
            </a:r>
            <a:r>
              <a:rPr lang="en-US" altLang="zh-CN" sz="1700" dirty="0"/>
              <a:t>14</a:t>
            </a:r>
            <a:r>
              <a:rPr lang="zh-CN" altLang="en-US" sz="1700" dirty="0"/>
              <a:t>章 用户界面设计（</a:t>
            </a:r>
            <a:r>
              <a:rPr lang="en-US" altLang="zh-CN" sz="1700" dirty="0"/>
              <a:t>2</a:t>
            </a:r>
            <a:r>
              <a:rPr lang="zh-CN" altLang="en-US" sz="1700" dirty="0"/>
              <a:t>课时）</a:t>
            </a:r>
          </a:p>
        </p:txBody>
      </p:sp>
    </p:spTree>
    <p:extLst>
      <p:ext uri="{BB962C8B-B14F-4D97-AF65-F5344CB8AC3E}">
        <p14:creationId xmlns:p14="http://schemas.microsoft.com/office/powerpoint/2010/main" val="745579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B21E25-D0DE-4583-BD4F-76AF58DED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四、课程安排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D729C2-9AD1-4D5A-9A8C-7121347E9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理论</a:t>
            </a:r>
            <a:r>
              <a:rPr lang="zh-CN" altLang="en-US" b="1" dirty="0"/>
              <a:t>：</a:t>
            </a:r>
          </a:p>
          <a:p>
            <a:r>
              <a:rPr lang="zh-CN" altLang="en-US" dirty="0"/>
              <a:t>        </a:t>
            </a:r>
            <a:r>
              <a:rPr lang="zh-CN" altLang="en-US" b="1" dirty="0"/>
              <a:t>内容</a:t>
            </a:r>
            <a:r>
              <a:rPr lang="zh-CN" altLang="en-US" dirty="0"/>
              <a:t>：基本原理、方法和技术</a:t>
            </a:r>
          </a:p>
          <a:p>
            <a:r>
              <a:rPr lang="zh-CN" altLang="en-US" dirty="0"/>
              <a:t>        </a:t>
            </a:r>
            <a:r>
              <a:rPr lang="zh-CN" altLang="en-US" b="1" dirty="0"/>
              <a:t>形式</a:t>
            </a:r>
            <a:r>
              <a:rPr lang="zh-CN" altLang="en-US" dirty="0"/>
              <a:t>：讲授、讨论、随堂练习和测验 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b="1" dirty="0">
                <a:latin typeface="腾讯体 W7" panose="020C08030202040F0204" pitchFamily="34" charset="-122"/>
                <a:ea typeface="腾讯体 W7" panose="020C08030202040F0204" pitchFamily="34" charset="-122"/>
              </a:rPr>
              <a:t>实践（阶段性项目）</a:t>
            </a:r>
            <a:r>
              <a:rPr lang="zh-CN" altLang="en-US" b="1" dirty="0"/>
              <a:t>：</a:t>
            </a:r>
          </a:p>
          <a:p>
            <a:r>
              <a:rPr lang="zh-CN" altLang="en-US" dirty="0"/>
              <a:t>       </a:t>
            </a:r>
            <a:r>
              <a:rPr lang="zh-CN" altLang="en-US" b="1" dirty="0"/>
              <a:t>内容</a:t>
            </a:r>
            <a:r>
              <a:rPr lang="zh-CN" altLang="en-US" dirty="0"/>
              <a:t>：构造一个应用系统利用传统方法和面向对象方法进行分析、设计、编码、测试）</a:t>
            </a:r>
          </a:p>
          <a:p>
            <a:r>
              <a:rPr lang="zh-CN" altLang="en-US" dirty="0"/>
              <a:t>       </a:t>
            </a:r>
            <a:r>
              <a:rPr lang="zh-CN" altLang="en-US" b="1" dirty="0"/>
              <a:t>形式</a:t>
            </a:r>
            <a:r>
              <a:rPr lang="zh-CN" altLang="en-US" dirty="0"/>
              <a:t>：分组（组员不得超过</a:t>
            </a:r>
            <a:r>
              <a:rPr lang="en-US" altLang="zh-CN" dirty="0"/>
              <a:t>4</a:t>
            </a:r>
            <a:r>
              <a:rPr lang="zh-CN" altLang="en-US" dirty="0"/>
              <a:t>人）、分任务（分析、设计）、分阶段（结构化方法、</a:t>
            </a:r>
            <a:r>
              <a:rPr lang="en-US" altLang="zh-CN" dirty="0"/>
              <a:t>OO</a:t>
            </a:r>
            <a:r>
              <a:rPr lang="zh-CN" altLang="en-US" dirty="0"/>
              <a:t>方法）</a:t>
            </a:r>
          </a:p>
          <a:p>
            <a:r>
              <a:rPr lang="zh-CN" altLang="en-US" dirty="0"/>
              <a:t>       实际例子示范</a:t>
            </a: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E68A8E-65F2-4273-BA56-942F891D7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365754-9408-4BAA-9E15-3F89FCF9C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ACF62D-1750-4957-9CB6-BF0C96A54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719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4150BE-12AD-4D25-BC4E-A14235FA3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</a:rPr>
              <a:t>五、相关课程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33A3FC-2039-4600-BC39-EF1272591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671" y="963827"/>
            <a:ext cx="10719686" cy="517711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/>
              <a:t> 数据结构与算法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/>
              <a:t> 面向对象程序设计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/>
              <a:t> 操作系统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/>
              <a:t> 数据库原理与技术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/>
              <a:t> 软件测试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/>
              <a:t> 软件项目管理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/>
              <a:t> 软件体系结构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800" dirty="0"/>
              <a:t> …</a:t>
            </a: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A810E9-D04F-4879-95BC-5A76114ED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C40F-68D7-4904-966C-9F3D550CC0AF}" type="datetime1">
              <a:rPr lang="zh-CN" altLang="en-US" smtClean="0"/>
              <a:t>2021/9/6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EFF0A2-A6B2-4C7A-8F37-C401A875E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深圳大学 计算机与软件学院</a:t>
            </a:r>
            <a:r>
              <a:rPr lang="en-US" altLang="zh-CN"/>
              <a:t>《</a:t>
            </a:r>
            <a:r>
              <a:rPr lang="zh-CN" altLang="en-US"/>
              <a:t>软件工程</a:t>
            </a:r>
            <a:r>
              <a:rPr lang="en-US" altLang="zh-CN"/>
              <a:t>》</a:t>
            </a:r>
            <a:r>
              <a:rPr lang="zh-CN" altLang="en-US"/>
              <a:t>课程组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E805BE-133C-4C4B-A623-7E0BF0001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F3CCD-5AE8-4BDA-99FD-25BB3DCCC447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768778"/>
      </p:ext>
    </p:extLst>
  </p:cSld>
  <p:clrMapOvr>
    <a:masterClrMapping/>
  </p:clrMapOvr>
</p:sld>
</file>

<file path=ppt/theme/theme1.xml><?xml version="1.0" encoding="utf-8"?>
<a:theme xmlns:a="http://schemas.openxmlformats.org/drawingml/2006/main" name="回顾">
  <a:themeElements>
    <a:clrScheme name="蓝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</TotalTime>
  <Words>1142</Words>
  <Application>Microsoft Macintosh PowerPoint</Application>
  <PresentationFormat>宽屏</PresentationFormat>
  <Paragraphs>147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腾讯体 W3</vt:lpstr>
      <vt:lpstr>腾讯体 W7</vt:lpstr>
      <vt:lpstr>Arial</vt:lpstr>
      <vt:lpstr>Calibri</vt:lpstr>
      <vt:lpstr>Calibri Light</vt:lpstr>
      <vt:lpstr>Times New Roman</vt:lpstr>
      <vt:lpstr>Wingdings</vt:lpstr>
      <vt:lpstr>回顾</vt:lpstr>
      <vt:lpstr>软件工程</vt:lpstr>
      <vt:lpstr>一、课程简介</vt:lpstr>
      <vt:lpstr>一、课程简介</vt:lpstr>
      <vt:lpstr>二、课程任务及目标</vt:lpstr>
      <vt:lpstr>(1) 知识目标</vt:lpstr>
      <vt:lpstr>(2) 能力目标</vt:lpstr>
      <vt:lpstr>三、课程内容</vt:lpstr>
      <vt:lpstr>四、课程安排</vt:lpstr>
      <vt:lpstr>五、相关课程</vt:lpstr>
      <vt:lpstr>六、选用主教科书及参考教材</vt:lpstr>
      <vt:lpstr>七、MOOC学习平台</vt:lpstr>
      <vt:lpstr>八、课程成绩计算方式</vt:lpstr>
      <vt:lpstr>谢谢！</vt:lpstr>
      <vt:lpstr>思考题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数字视频技术（线下）</dc:title>
  <dc:creator>Wenfeng</dc:creator>
  <cp:lastModifiedBy>xzw</cp:lastModifiedBy>
  <cp:revision>55</cp:revision>
  <dcterms:created xsi:type="dcterms:W3CDTF">2019-06-11T09:59:59Z</dcterms:created>
  <dcterms:modified xsi:type="dcterms:W3CDTF">2021-09-06T01:09:16Z</dcterms:modified>
</cp:coreProperties>
</file>